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3" r:id="rId10"/>
    <p:sldId id="294" r:id="rId11"/>
    <p:sldId id="295" r:id="rId12"/>
    <p:sldId id="296" r:id="rId13"/>
    <p:sldId id="297" r:id="rId14"/>
    <p:sldId id="298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9" r:id="rId29"/>
    <p:sldId id="299" r:id="rId30"/>
    <p:sldId id="280" r:id="rId31"/>
    <p:sldId id="283" r:id="rId32"/>
    <p:sldId id="304" r:id="rId33"/>
    <p:sldId id="281" r:id="rId34"/>
    <p:sldId id="285" r:id="rId35"/>
    <p:sldId id="282" r:id="rId36"/>
    <p:sldId id="300" r:id="rId37"/>
    <p:sldId id="284" r:id="rId38"/>
    <p:sldId id="301" r:id="rId39"/>
    <p:sldId id="302" r:id="rId40"/>
    <p:sldId id="286" r:id="rId41"/>
    <p:sldId id="287" r:id="rId42"/>
    <p:sldId id="303" r:id="rId43"/>
    <p:sldId id="288" r:id="rId44"/>
    <p:sldId id="305" r:id="rId45"/>
    <p:sldId id="289" r:id="rId46"/>
    <p:sldId id="290" r:id="rId47"/>
    <p:sldId id="291" r:id="rId48"/>
    <p:sldId id="292" r:id="rId49"/>
    <p:sldId id="277" r:id="rId50"/>
    <p:sldId id="27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67"/>
    <p:restoredTop sz="95259"/>
  </p:normalViewPr>
  <p:slideViewPr>
    <p:cSldViewPr snapToGrid="0" snapToObjects="1">
      <p:cViewPr>
        <p:scale>
          <a:sx n="86" d="100"/>
          <a:sy n="86" d="100"/>
        </p:scale>
        <p:origin x="176" y="376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63371-BD69-2445-8B8E-D82E2971128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D8D418-D905-744F-A6BE-1490ACEA7BBA}">
      <dgm:prSet/>
      <dgm:spPr/>
      <dgm:t>
        <a:bodyPr/>
        <a:lstStyle/>
        <a:p>
          <a:r>
            <a:rPr lang="en-US" b="0" i="0"/>
            <a:t>Introducing the Topic </a:t>
          </a:r>
          <a:endParaRPr lang="en-US"/>
        </a:p>
      </dgm:t>
    </dgm:pt>
    <dgm:pt modelId="{9A468F04-ACEF-8E47-BAF5-633C46EB7199}" type="parTrans" cxnId="{7C78A6E3-1186-1B4D-B233-E3FF4DDB4F44}">
      <dgm:prSet/>
      <dgm:spPr/>
      <dgm:t>
        <a:bodyPr/>
        <a:lstStyle/>
        <a:p>
          <a:endParaRPr lang="en-US"/>
        </a:p>
      </dgm:t>
    </dgm:pt>
    <dgm:pt modelId="{C9781D29-CB6D-0E4F-BFC4-5DDB8BD72123}" type="sibTrans" cxnId="{7C78A6E3-1186-1B4D-B233-E3FF4DDB4F44}">
      <dgm:prSet/>
      <dgm:spPr/>
      <dgm:t>
        <a:bodyPr/>
        <a:lstStyle/>
        <a:p>
          <a:endParaRPr lang="en-US"/>
        </a:p>
      </dgm:t>
    </dgm:pt>
    <dgm:pt modelId="{248BD623-FAE7-BB4A-92F0-56D1A84E6169}">
      <dgm:prSet/>
      <dgm:spPr/>
      <dgm:t>
        <a:bodyPr/>
        <a:lstStyle/>
        <a:p>
          <a:r>
            <a:rPr lang="en-US" b="0" i="0" dirty="0"/>
            <a:t>Data Pre-Processing</a:t>
          </a:r>
          <a:endParaRPr lang="en-US" dirty="0"/>
        </a:p>
      </dgm:t>
    </dgm:pt>
    <dgm:pt modelId="{F372BD49-A3B3-3F46-9593-D5E3089272C1}" type="parTrans" cxnId="{08361D03-9835-F54B-9F96-66C9858BD845}">
      <dgm:prSet/>
      <dgm:spPr/>
      <dgm:t>
        <a:bodyPr/>
        <a:lstStyle/>
        <a:p>
          <a:endParaRPr lang="en-US"/>
        </a:p>
      </dgm:t>
    </dgm:pt>
    <dgm:pt modelId="{691028EA-C773-DF49-BDB6-D3492525DF89}" type="sibTrans" cxnId="{08361D03-9835-F54B-9F96-66C9858BD845}">
      <dgm:prSet/>
      <dgm:spPr/>
      <dgm:t>
        <a:bodyPr/>
        <a:lstStyle/>
        <a:p>
          <a:endParaRPr lang="en-US"/>
        </a:p>
      </dgm:t>
    </dgm:pt>
    <dgm:pt modelId="{87F517BC-E4C9-E848-B58B-050F32A18237}">
      <dgm:prSet/>
      <dgm:spPr/>
      <dgm:t>
        <a:bodyPr/>
        <a:lstStyle/>
        <a:p>
          <a:r>
            <a:rPr lang="en-US" b="0" i="0" dirty="0"/>
            <a:t>EDA</a:t>
          </a:r>
          <a:endParaRPr lang="en-US" dirty="0"/>
        </a:p>
      </dgm:t>
    </dgm:pt>
    <dgm:pt modelId="{3F16C6BC-564C-FF47-8A75-34AF7C35B212}" type="parTrans" cxnId="{6E01AF22-E39B-9841-8992-FC9621551B14}">
      <dgm:prSet/>
      <dgm:spPr/>
      <dgm:t>
        <a:bodyPr/>
        <a:lstStyle/>
        <a:p>
          <a:endParaRPr lang="en-US"/>
        </a:p>
      </dgm:t>
    </dgm:pt>
    <dgm:pt modelId="{872A41E2-145B-284B-BB49-0C6E8EE32517}" type="sibTrans" cxnId="{6E01AF22-E39B-9841-8992-FC9621551B14}">
      <dgm:prSet/>
      <dgm:spPr/>
      <dgm:t>
        <a:bodyPr/>
        <a:lstStyle/>
        <a:p>
          <a:endParaRPr lang="en-US"/>
        </a:p>
      </dgm:t>
    </dgm:pt>
    <dgm:pt modelId="{D7191568-026A-0544-9EFC-6F4AB020A21C}">
      <dgm:prSet/>
      <dgm:spPr/>
      <dgm:t>
        <a:bodyPr/>
        <a:lstStyle/>
        <a:p>
          <a:r>
            <a:rPr lang="en-US" b="0" i="0" dirty="0"/>
            <a:t>Showcasing the Graphs</a:t>
          </a:r>
          <a:endParaRPr lang="en-US" dirty="0"/>
        </a:p>
      </dgm:t>
    </dgm:pt>
    <dgm:pt modelId="{DD18731F-BE7A-9648-A472-A304CCBC51E3}" type="parTrans" cxnId="{A20E9DF0-E36D-B84F-96B8-7482696E4C49}">
      <dgm:prSet/>
      <dgm:spPr/>
      <dgm:t>
        <a:bodyPr/>
        <a:lstStyle/>
        <a:p>
          <a:endParaRPr lang="en-US"/>
        </a:p>
      </dgm:t>
    </dgm:pt>
    <dgm:pt modelId="{EB937E07-6216-7147-B28C-F7C0D2A1C0FB}" type="sibTrans" cxnId="{A20E9DF0-E36D-B84F-96B8-7482696E4C49}">
      <dgm:prSet/>
      <dgm:spPr/>
      <dgm:t>
        <a:bodyPr/>
        <a:lstStyle/>
        <a:p>
          <a:endParaRPr lang="en-US"/>
        </a:p>
      </dgm:t>
    </dgm:pt>
    <dgm:pt modelId="{EAD21F31-EE11-CA43-9BB3-965394BDD211}">
      <dgm:prSet/>
      <dgm:spPr/>
      <dgm:t>
        <a:bodyPr/>
        <a:lstStyle/>
        <a:p>
          <a:r>
            <a:rPr lang="en-US" b="0" i="0"/>
            <a:t>Hypothesis Testing</a:t>
          </a:r>
          <a:endParaRPr lang="en-US"/>
        </a:p>
      </dgm:t>
    </dgm:pt>
    <dgm:pt modelId="{DA78EF21-0266-C741-95A8-775B10FC8AA4}" type="parTrans" cxnId="{BB3E83E3-E951-114A-BF6F-DE845C0B8EA6}">
      <dgm:prSet/>
      <dgm:spPr/>
      <dgm:t>
        <a:bodyPr/>
        <a:lstStyle/>
        <a:p>
          <a:endParaRPr lang="en-US"/>
        </a:p>
      </dgm:t>
    </dgm:pt>
    <dgm:pt modelId="{855FCEAE-D7BD-3942-9B01-D7F80E655BCD}" type="sibTrans" cxnId="{BB3E83E3-E951-114A-BF6F-DE845C0B8EA6}">
      <dgm:prSet/>
      <dgm:spPr/>
      <dgm:t>
        <a:bodyPr/>
        <a:lstStyle/>
        <a:p>
          <a:endParaRPr lang="en-US"/>
        </a:p>
      </dgm:t>
    </dgm:pt>
    <dgm:pt modelId="{ACB4FE2A-4417-A041-9F4B-B2DECF2D2AB6}">
      <dgm:prSet/>
      <dgm:spPr/>
      <dgm:t>
        <a:bodyPr/>
        <a:lstStyle/>
        <a:p>
          <a:r>
            <a:rPr lang="en-US" b="0" i="0"/>
            <a:t>Questions</a:t>
          </a:r>
          <a:endParaRPr lang="en-US"/>
        </a:p>
      </dgm:t>
    </dgm:pt>
    <dgm:pt modelId="{43FD2404-6F4A-6A4F-9DF8-9EDA3BF1F35A}" type="parTrans" cxnId="{96D68E85-4F6D-0B40-B309-5310168DBCDF}">
      <dgm:prSet/>
      <dgm:spPr/>
      <dgm:t>
        <a:bodyPr/>
        <a:lstStyle/>
        <a:p>
          <a:endParaRPr lang="en-US"/>
        </a:p>
      </dgm:t>
    </dgm:pt>
    <dgm:pt modelId="{2B5B57AF-0120-6B41-B635-7DC800C5468E}" type="sibTrans" cxnId="{96D68E85-4F6D-0B40-B309-5310168DBCDF}">
      <dgm:prSet/>
      <dgm:spPr/>
      <dgm:t>
        <a:bodyPr/>
        <a:lstStyle/>
        <a:p>
          <a:endParaRPr lang="en-US"/>
        </a:p>
      </dgm:t>
    </dgm:pt>
    <dgm:pt modelId="{B50EC632-40FF-984A-931A-854172DB2EAB}">
      <dgm:prSet/>
      <dgm:spPr/>
      <dgm:t>
        <a:bodyPr/>
        <a:lstStyle/>
        <a:p>
          <a:r>
            <a:rPr lang="en-US" dirty="0"/>
            <a:t>SMART Questions</a:t>
          </a:r>
        </a:p>
      </dgm:t>
    </dgm:pt>
    <dgm:pt modelId="{6555C472-F5E7-5C44-8698-887F7586BFA6}" type="parTrans" cxnId="{C872B614-4C75-7D4F-9843-74B7F10A9B62}">
      <dgm:prSet/>
      <dgm:spPr/>
    </dgm:pt>
    <dgm:pt modelId="{07895A48-88FF-5446-A930-48823BA8D9F2}" type="sibTrans" cxnId="{C872B614-4C75-7D4F-9843-74B7F10A9B62}">
      <dgm:prSet/>
      <dgm:spPr/>
    </dgm:pt>
    <dgm:pt modelId="{C87483C4-76DB-3544-B0A7-462824E6E655}" type="pres">
      <dgm:prSet presAssocID="{46C63371-BD69-2445-8B8E-D82E29711283}" presName="Name0" presStyleCnt="0">
        <dgm:presLayoutVars>
          <dgm:dir/>
          <dgm:resizeHandles val="exact"/>
        </dgm:presLayoutVars>
      </dgm:prSet>
      <dgm:spPr/>
    </dgm:pt>
    <dgm:pt modelId="{93FFDB1E-19FD-1841-ACAD-58871B5D71E6}" type="pres">
      <dgm:prSet presAssocID="{46C63371-BD69-2445-8B8E-D82E29711283}" presName="arrow" presStyleLbl="bgShp" presStyleIdx="0" presStyleCnt="1"/>
      <dgm:spPr/>
    </dgm:pt>
    <dgm:pt modelId="{644424A8-D3B9-E741-8831-18E4BA3FF62C}" type="pres">
      <dgm:prSet presAssocID="{46C63371-BD69-2445-8B8E-D82E29711283}" presName="points" presStyleCnt="0"/>
      <dgm:spPr/>
    </dgm:pt>
    <dgm:pt modelId="{CEA9FA48-2744-4D41-9E8A-EFF5B9D9F672}" type="pres">
      <dgm:prSet presAssocID="{5FD8D418-D905-744F-A6BE-1490ACEA7BBA}" presName="compositeA" presStyleCnt="0"/>
      <dgm:spPr/>
    </dgm:pt>
    <dgm:pt modelId="{53DE5E5C-4505-8948-9857-C714799AB7E0}" type="pres">
      <dgm:prSet presAssocID="{5FD8D418-D905-744F-A6BE-1490ACEA7BBA}" presName="textA" presStyleLbl="revTx" presStyleIdx="0" presStyleCnt="5">
        <dgm:presLayoutVars>
          <dgm:bulletEnabled val="1"/>
        </dgm:presLayoutVars>
      </dgm:prSet>
      <dgm:spPr/>
    </dgm:pt>
    <dgm:pt modelId="{22AE193A-C820-D445-9723-8475F0C12CE8}" type="pres">
      <dgm:prSet presAssocID="{5FD8D418-D905-744F-A6BE-1490ACEA7BBA}" presName="circleA" presStyleLbl="node1" presStyleIdx="0" presStyleCnt="5"/>
      <dgm:spPr/>
    </dgm:pt>
    <dgm:pt modelId="{270920B9-8848-B84C-A6F7-0BB9F876950A}" type="pres">
      <dgm:prSet presAssocID="{5FD8D418-D905-744F-A6BE-1490ACEA7BBA}" presName="spaceA" presStyleCnt="0"/>
      <dgm:spPr/>
    </dgm:pt>
    <dgm:pt modelId="{477C7405-C3F5-1849-ADD5-39503E789AEC}" type="pres">
      <dgm:prSet presAssocID="{C9781D29-CB6D-0E4F-BFC4-5DDB8BD72123}" presName="space" presStyleCnt="0"/>
      <dgm:spPr/>
    </dgm:pt>
    <dgm:pt modelId="{17E40024-E55A-4B44-9E4D-4574B3519B45}" type="pres">
      <dgm:prSet presAssocID="{248BD623-FAE7-BB4A-92F0-56D1A84E6169}" presName="compositeB" presStyleCnt="0"/>
      <dgm:spPr/>
    </dgm:pt>
    <dgm:pt modelId="{8ED9E900-3F24-1D45-88F0-B9682312F657}" type="pres">
      <dgm:prSet presAssocID="{248BD623-FAE7-BB4A-92F0-56D1A84E6169}" presName="textB" presStyleLbl="revTx" presStyleIdx="1" presStyleCnt="5">
        <dgm:presLayoutVars>
          <dgm:bulletEnabled val="1"/>
        </dgm:presLayoutVars>
      </dgm:prSet>
      <dgm:spPr/>
    </dgm:pt>
    <dgm:pt modelId="{A10C8383-EA0D-384E-8082-74774A9DAB2D}" type="pres">
      <dgm:prSet presAssocID="{248BD623-FAE7-BB4A-92F0-56D1A84E6169}" presName="circleB" presStyleLbl="node1" presStyleIdx="1" presStyleCnt="5"/>
      <dgm:spPr/>
    </dgm:pt>
    <dgm:pt modelId="{078818BA-3B14-8C42-8E8D-057FEA1474D1}" type="pres">
      <dgm:prSet presAssocID="{248BD623-FAE7-BB4A-92F0-56D1A84E6169}" presName="spaceB" presStyleCnt="0"/>
      <dgm:spPr/>
    </dgm:pt>
    <dgm:pt modelId="{CEB19F3F-6A9D-E24F-BD7C-A733F1ED277D}" type="pres">
      <dgm:prSet presAssocID="{691028EA-C773-DF49-BDB6-D3492525DF89}" presName="space" presStyleCnt="0"/>
      <dgm:spPr/>
    </dgm:pt>
    <dgm:pt modelId="{1E0308A5-7309-2244-85AC-EC3BE9A363B4}" type="pres">
      <dgm:prSet presAssocID="{B50EC632-40FF-984A-931A-854172DB2EAB}" presName="compositeA" presStyleCnt="0"/>
      <dgm:spPr/>
    </dgm:pt>
    <dgm:pt modelId="{E4C23ADA-8445-424B-A82D-DDCD43CFF662}" type="pres">
      <dgm:prSet presAssocID="{B50EC632-40FF-984A-931A-854172DB2EAB}" presName="textA" presStyleLbl="revTx" presStyleIdx="2" presStyleCnt="5">
        <dgm:presLayoutVars>
          <dgm:bulletEnabled val="1"/>
        </dgm:presLayoutVars>
      </dgm:prSet>
      <dgm:spPr/>
    </dgm:pt>
    <dgm:pt modelId="{2F9D233A-C7CC-9149-B292-DEC5FE5062BD}" type="pres">
      <dgm:prSet presAssocID="{B50EC632-40FF-984A-931A-854172DB2EAB}" presName="circleA" presStyleLbl="node1" presStyleIdx="2" presStyleCnt="5"/>
      <dgm:spPr/>
    </dgm:pt>
    <dgm:pt modelId="{B3A4BCDE-A3E9-D046-BF20-EEFCBCF72A29}" type="pres">
      <dgm:prSet presAssocID="{B50EC632-40FF-984A-931A-854172DB2EAB}" presName="spaceA" presStyleCnt="0"/>
      <dgm:spPr/>
    </dgm:pt>
    <dgm:pt modelId="{DD1B2A32-AD27-7548-B903-517B77F29499}" type="pres">
      <dgm:prSet presAssocID="{07895A48-88FF-5446-A930-48823BA8D9F2}" presName="space" presStyleCnt="0"/>
      <dgm:spPr/>
    </dgm:pt>
    <dgm:pt modelId="{3CBE3BB0-97D8-7D4B-BC97-17EABFD753F0}" type="pres">
      <dgm:prSet presAssocID="{87F517BC-E4C9-E848-B58B-050F32A18237}" presName="compositeB" presStyleCnt="0"/>
      <dgm:spPr/>
    </dgm:pt>
    <dgm:pt modelId="{3DB3B384-B386-C54D-AAA5-434D9E8FBFE9}" type="pres">
      <dgm:prSet presAssocID="{87F517BC-E4C9-E848-B58B-050F32A18237}" presName="textB" presStyleLbl="revTx" presStyleIdx="3" presStyleCnt="5">
        <dgm:presLayoutVars>
          <dgm:bulletEnabled val="1"/>
        </dgm:presLayoutVars>
      </dgm:prSet>
      <dgm:spPr/>
    </dgm:pt>
    <dgm:pt modelId="{DED07ECD-C28B-7846-8007-045570DD6661}" type="pres">
      <dgm:prSet presAssocID="{87F517BC-E4C9-E848-B58B-050F32A18237}" presName="circleB" presStyleLbl="node1" presStyleIdx="3" presStyleCnt="5"/>
      <dgm:spPr/>
    </dgm:pt>
    <dgm:pt modelId="{1460F067-7C75-2B48-84D8-2C62585C299D}" type="pres">
      <dgm:prSet presAssocID="{87F517BC-E4C9-E848-B58B-050F32A18237}" presName="spaceB" presStyleCnt="0"/>
      <dgm:spPr/>
    </dgm:pt>
    <dgm:pt modelId="{F6F96CB0-4521-1440-BC67-3DD1C288AE86}" type="pres">
      <dgm:prSet presAssocID="{872A41E2-145B-284B-BB49-0C6E8EE32517}" presName="space" presStyleCnt="0"/>
      <dgm:spPr/>
    </dgm:pt>
    <dgm:pt modelId="{39D1D736-6F11-FB49-BFD0-D92E9643058A}" type="pres">
      <dgm:prSet presAssocID="{ACB4FE2A-4417-A041-9F4B-B2DECF2D2AB6}" presName="compositeA" presStyleCnt="0"/>
      <dgm:spPr/>
    </dgm:pt>
    <dgm:pt modelId="{ED7ADFC2-D4FA-DA47-856D-318DB5F7CA60}" type="pres">
      <dgm:prSet presAssocID="{ACB4FE2A-4417-A041-9F4B-B2DECF2D2AB6}" presName="textA" presStyleLbl="revTx" presStyleIdx="4" presStyleCnt="5">
        <dgm:presLayoutVars>
          <dgm:bulletEnabled val="1"/>
        </dgm:presLayoutVars>
      </dgm:prSet>
      <dgm:spPr/>
    </dgm:pt>
    <dgm:pt modelId="{2DF28595-7B83-434D-9847-FBD7243DAA2C}" type="pres">
      <dgm:prSet presAssocID="{ACB4FE2A-4417-A041-9F4B-B2DECF2D2AB6}" presName="circleA" presStyleLbl="node1" presStyleIdx="4" presStyleCnt="5"/>
      <dgm:spPr/>
    </dgm:pt>
    <dgm:pt modelId="{447EA50C-C7BF-FF44-B10D-A1988D7689B0}" type="pres">
      <dgm:prSet presAssocID="{ACB4FE2A-4417-A041-9F4B-B2DECF2D2AB6}" presName="spaceA" presStyleCnt="0"/>
      <dgm:spPr/>
    </dgm:pt>
  </dgm:ptLst>
  <dgm:cxnLst>
    <dgm:cxn modelId="{08361D03-9835-F54B-9F96-66C9858BD845}" srcId="{46C63371-BD69-2445-8B8E-D82E29711283}" destId="{248BD623-FAE7-BB4A-92F0-56D1A84E6169}" srcOrd="1" destOrd="0" parTransId="{F372BD49-A3B3-3F46-9593-D5E3089272C1}" sibTransId="{691028EA-C773-DF49-BDB6-D3492525DF89}"/>
    <dgm:cxn modelId="{2B290E09-577D-7E43-BB9F-F2754201A407}" type="presOf" srcId="{D7191568-026A-0544-9EFC-6F4AB020A21C}" destId="{3DB3B384-B386-C54D-AAA5-434D9E8FBFE9}" srcOrd="0" destOrd="1" presId="urn:microsoft.com/office/officeart/2005/8/layout/hProcess11"/>
    <dgm:cxn modelId="{C872B614-4C75-7D4F-9843-74B7F10A9B62}" srcId="{46C63371-BD69-2445-8B8E-D82E29711283}" destId="{B50EC632-40FF-984A-931A-854172DB2EAB}" srcOrd="2" destOrd="0" parTransId="{6555C472-F5E7-5C44-8698-887F7586BFA6}" sibTransId="{07895A48-88FF-5446-A930-48823BA8D9F2}"/>
    <dgm:cxn modelId="{6E01AF22-E39B-9841-8992-FC9621551B14}" srcId="{46C63371-BD69-2445-8B8E-D82E29711283}" destId="{87F517BC-E4C9-E848-B58B-050F32A18237}" srcOrd="3" destOrd="0" parTransId="{3F16C6BC-564C-FF47-8A75-34AF7C35B212}" sibTransId="{872A41E2-145B-284B-BB49-0C6E8EE32517}"/>
    <dgm:cxn modelId="{99659F33-4F53-6943-85D5-49AD5DFA5D51}" type="presOf" srcId="{B50EC632-40FF-984A-931A-854172DB2EAB}" destId="{E4C23ADA-8445-424B-A82D-DDCD43CFF662}" srcOrd="0" destOrd="0" presId="urn:microsoft.com/office/officeart/2005/8/layout/hProcess11"/>
    <dgm:cxn modelId="{1D20F74A-25A4-AB45-B130-55B04CF58854}" type="presOf" srcId="{87F517BC-E4C9-E848-B58B-050F32A18237}" destId="{3DB3B384-B386-C54D-AAA5-434D9E8FBFE9}" srcOrd="0" destOrd="0" presId="urn:microsoft.com/office/officeart/2005/8/layout/hProcess11"/>
    <dgm:cxn modelId="{96D68E85-4F6D-0B40-B309-5310168DBCDF}" srcId="{46C63371-BD69-2445-8B8E-D82E29711283}" destId="{ACB4FE2A-4417-A041-9F4B-B2DECF2D2AB6}" srcOrd="4" destOrd="0" parTransId="{43FD2404-6F4A-6A4F-9DF8-9EDA3BF1F35A}" sibTransId="{2B5B57AF-0120-6B41-B635-7DC800C5468E}"/>
    <dgm:cxn modelId="{8C645FA7-3C78-D647-B812-659955BC3C24}" type="presOf" srcId="{5FD8D418-D905-744F-A6BE-1490ACEA7BBA}" destId="{53DE5E5C-4505-8948-9857-C714799AB7E0}" srcOrd="0" destOrd="0" presId="urn:microsoft.com/office/officeart/2005/8/layout/hProcess11"/>
    <dgm:cxn modelId="{27A248D1-2F38-CC4C-87A1-FAB3B949182F}" type="presOf" srcId="{EAD21F31-EE11-CA43-9BB3-965394BDD211}" destId="{3DB3B384-B386-C54D-AAA5-434D9E8FBFE9}" srcOrd="0" destOrd="2" presId="urn:microsoft.com/office/officeart/2005/8/layout/hProcess11"/>
    <dgm:cxn modelId="{BB3E83E3-E951-114A-BF6F-DE845C0B8EA6}" srcId="{87F517BC-E4C9-E848-B58B-050F32A18237}" destId="{EAD21F31-EE11-CA43-9BB3-965394BDD211}" srcOrd="1" destOrd="0" parTransId="{DA78EF21-0266-C741-95A8-775B10FC8AA4}" sibTransId="{855FCEAE-D7BD-3942-9B01-D7F80E655BCD}"/>
    <dgm:cxn modelId="{7C78A6E3-1186-1B4D-B233-E3FF4DDB4F44}" srcId="{46C63371-BD69-2445-8B8E-D82E29711283}" destId="{5FD8D418-D905-744F-A6BE-1490ACEA7BBA}" srcOrd="0" destOrd="0" parTransId="{9A468F04-ACEF-8E47-BAF5-633C46EB7199}" sibTransId="{C9781D29-CB6D-0E4F-BFC4-5DDB8BD72123}"/>
    <dgm:cxn modelId="{8B8541ED-8122-5D43-849B-376E938AB45A}" type="presOf" srcId="{248BD623-FAE7-BB4A-92F0-56D1A84E6169}" destId="{8ED9E900-3F24-1D45-88F0-B9682312F657}" srcOrd="0" destOrd="0" presId="urn:microsoft.com/office/officeart/2005/8/layout/hProcess11"/>
    <dgm:cxn modelId="{A20E9DF0-E36D-B84F-96B8-7482696E4C49}" srcId="{87F517BC-E4C9-E848-B58B-050F32A18237}" destId="{D7191568-026A-0544-9EFC-6F4AB020A21C}" srcOrd="0" destOrd="0" parTransId="{DD18731F-BE7A-9648-A472-A304CCBC51E3}" sibTransId="{EB937E07-6216-7147-B28C-F7C0D2A1C0FB}"/>
    <dgm:cxn modelId="{67EFE5F0-AA74-E244-B820-7EFA8C644818}" type="presOf" srcId="{ACB4FE2A-4417-A041-9F4B-B2DECF2D2AB6}" destId="{ED7ADFC2-D4FA-DA47-856D-318DB5F7CA60}" srcOrd="0" destOrd="0" presId="urn:microsoft.com/office/officeart/2005/8/layout/hProcess11"/>
    <dgm:cxn modelId="{DEFAA0F8-A141-C84E-9ABA-EFDE43442C25}" type="presOf" srcId="{46C63371-BD69-2445-8B8E-D82E29711283}" destId="{C87483C4-76DB-3544-B0A7-462824E6E655}" srcOrd="0" destOrd="0" presId="urn:microsoft.com/office/officeart/2005/8/layout/hProcess11"/>
    <dgm:cxn modelId="{617B1BD7-7C23-2D45-B183-DCB4337143FC}" type="presParOf" srcId="{C87483C4-76DB-3544-B0A7-462824E6E655}" destId="{93FFDB1E-19FD-1841-ACAD-58871B5D71E6}" srcOrd="0" destOrd="0" presId="urn:microsoft.com/office/officeart/2005/8/layout/hProcess11"/>
    <dgm:cxn modelId="{360195E3-D6D8-A446-851B-C04DB4DC37AC}" type="presParOf" srcId="{C87483C4-76DB-3544-B0A7-462824E6E655}" destId="{644424A8-D3B9-E741-8831-18E4BA3FF62C}" srcOrd="1" destOrd="0" presId="urn:microsoft.com/office/officeart/2005/8/layout/hProcess11"/>
    <dgm:cxn modelId="{C035037E-C5A2-1F42-B6C2-144ADA49C522}" type="presParOf" srcId="{644424A8-D3B9-E741-8831-18E4BA3FF62C}" destId="{CEA9FA48-2744-4D41-9E8A-EFF5B9D9F672}" srcOrd="0" destOrd="0" presId="urn:microsoft.com/office/officeart/2005/8/layout/hProcess11"/>
    <dgm:cxn modelId="{64DF0751-4D68-284A-B2C0-349B26DECD2C}" type="presParOf" srcId="{CEA9FA48-2744-4D41-9E8A-EFF5B9D9F672}" destId="{53DE5E5C-4505-8948-9857-C714799AB7E0}" srcOrd="0" destOrd="0" presId="urn:microsoft.com/office/officeart/2005/8/layout/hProcess11"/>
    <dgm:cxn modelId="{B5AC73E3-16A5-354C-B39C-BBD2F818AFD3}" type="presParOf" srcId="{CEA9FA48-2744-4D41-9E8A-EFF5B9D9F672}" destId="{22AE193A-C820-D445-9723-8475F0C12CE8}" srcOrd="1" destOrd="0" presId="urn:microsoft.com/office/officeart/2005/8/layout/hProcess11"/>
    <dgm:cxn modelId="{216DD3CC-F046-E948-ACD5-E1784AAA8264}" type="presParOf" srcId="{CEA9FA48-2744-4D41-9E8A-EFF5B9D9F672}" destId="{270920B9-8848-B84C-A6F7-0BB9F876950A}" srcOrd="2" destOrd="0" presId="urn:microsoft.com/office/officeart/2005/8/layout/hProcess11"/>
    <dgm:cxn modelId="{8D58AF6F-A05E-2448-B4F2-B7E6A5FA192C}" type="presParOf" srcId="{644424A8-D3B9-E741-8831-18E4BA3FF62C}" destId="{477C7405-C3F5-1849-ADD5-39503E789AEC}" srcOrd="1" destOrd="0" presId="urn:microsoft.com/office/officeart/2005/8/layout/hProcess11"/>
    <dgm:cxn modelId="{EF9B328A-535F-9D44-8E21-5FDACB63393B}" type="presParOf" srcId="{644424A8-D3B9-E741-8831-18E4BA3FF62C}" destId="{17E40024-E55A-4B44-9E4D-4574B3519B45}" srcOrd="2" destOrd="0" presId="urn:microsoft.com/office/officeart/2005/8/layout/hProcess11"/>
    <dgm:cxn modelId="{E252FF39-EDC9-C744-B1DD-BC0441B4C2E4}" type="presParOf" srcId="{17E40024-E55A-4B44-9E4D-4574B3519B45}" destId="{8ED9E900-3F24-1D45-88F0-B9682312F657}" srcOrd="0" destOrd="0" presId="urn:microsoft.com/office/officeart/2005/8/layout/hProcess11"/>
    <dgm:cxn modelId="{095E810B-010B-FD49-8463-1FB65EB4BBEF}" type="presParOf" srcId="{17E40024-E55A-4B44-9E4D-4574B3519B45}" destId="{A10C8383-EA0D-384E-8082-74774A9DAB2D}" srcOrd="1" destOrd="0" presId="urn:microsoft.com/office/officeart/2005/8/layout/hProcess11"/>
    <dgm:cxn modelId="{DA09E7F8-F923-FD44-9ABA-AF918216D8EE}" type="presParOf" srcId="{17E40024-E55A-4B44-9E4D-4574B3519B45}" destId="{078818BA-3B14-8C42-8E8D-057FEA1474D1}" srcOrd="2" destOrd="0" presId="urn:microsoft.com/office/officeart/2005/8/layout/hProcess11"/>
    <dgm:cxn modelId="{2BB46540-45D9-E142-8B81-7E173E831459}" type="presParOf" srcId="{644424A8-D3B9-E741-8831-18E4BA3FF62C}" destId="{CEB19F3F-6A9D-E24F-BD7C-A733F1ED277D}" srcOrd="3" destOrd="0" presId="urn:microsoft.com/office/officeart/2005/8/layout/hProcess11"/>
    <dgm:cxn modelId="{A11BA5FF-F266-CC49-A432-C70C41E2F862}" type="presParOf" srcId="{644424A8-D3B9-E741-8831-18E4BA3FF62C}" destId="{1E0308A5-7309-2244-85AC-EC3BE9A363B4}" srcOrd="4" destOrd="0" presId="urn:microsoft.com/office/officeart/2005/8/layout/hProcess11"/>
    <dgm:cxn modelId="{52285848-E8A1-484F-8EBF-050F180C6D6A}" type="presParOf" srcId="{1E0308A5-7309-2244-85AC-EC3BE9A363B4}" destId="{E4C23ADA-8445-424B-A82D-DDCD43CFF662}" srcOrd="0" destOrd="0" presId="urn:microsoft.com/office/officeart/2005/8/layout/hProcess11"/>
    <dgm:cxn modelId="{4D0455BD-8568-354E-A361-92694A65A05B}" type="presParOf" srcId="{1E0308A5-7309-2244-85AC-EC3BE9A363B4}" destId="{2F9D233A-C7CC-9149-B292-DEC5FE5062BD}" srcOrd="1" destOrd="0" presId="urn:microsoft.com/office/officeart/2005/8/layout/hProcess11"/>
    <dgm:cxn modelId="{6E70DB1F-8363-4A44-B7B3-7061AA86B97E}" type="presParOf" srcId="{1E0308A5-7309-2244-85AC-EC3BE9A363B4}" destId="{B3A4BCDE-A3E9-D046-BF20-EEFCBCF72A29}" srcOrd="2" destOrd="0" presId="urn:microsoft.com/office/officeart/2005/8/layout/hProcess11"/>
    <dgm:cxn modelId="{9BB4C93C-910F-4942-9FFF-47D4886A186E}" type="presParOf" srcId="{644424A8-D3B9-E741-8831-18E4BA3FF62C}" destId="{DD1B2A32-AD27-7548-B903-517B77F29499}" srcOrd="5" destOrd="0" presId="urn:microsoft.com/office/officeart/2005/8/layout/hProcess11"/>
    <dgm:cxn modelId="{DDEFA329-BE3B-A24F-A69D-576B98D8F287}" type="presParOf" srcId="{644424A8-D3B9-E741-8831-18E4BA3FF62C}" destId="{3CBE3BB0-97D8-7D4B-BC97-17EABFD753F0}" srcOrd="6" destOrd="0" presId="urn:microsoft.com/office/officeart/2005/8/layout/hProcess11"/>
    <dgm:cxn modelId="{61CA1348-3C1A-F64A-AA07-18DA48FC2C56}" type="presParOf" srcId="{3CBE3BB0-97D8-7D4B-BC97-17EABFD753F0}" destId="{3DB3B384-B386-C54D-AAA5-434D9E8FBFE9}" srcOrd="0" destOrd="0" presId="urn:microsoft.com/office/officeart/2005/8/layout/hProcess11"/>
    <dgm:cxn modelId="{729B77BA-7600-EE4F-AE44-3064CDE6E0F7}" type="presParOf" srcId="{3CBE3BB0-97D8-7D4B-BC97-17EABFD753F0}" destId="{DED07ECD-C28B-7846-8007-045570DD6661}" srcOrd="1" destOrd="0" presId="urn:microsoft.com/office/officeart/2005/8/layout/hProcess11"/>
    <dgm:cxn modelId="{8665272D-4361-2349-8D2C-64735CDF49F4}" type="presParOf" srcId="{3CBE3BB0-97D8-7D4B-BC97-17EABFD753F0}" destId="{1460F067-7C75-2B48-84D8-2C62585C299D}" srcOrd="2" destOrd="0" presId="urn:microsoft.com/office/officeart/2005/8/layout/hProcess11"/>
    <dgm:cxn modelId="{93C286E2-E030-7249-B2FA-0609A5CADB24}" type="presParOf" srcId="{644424A8-D3B9-E741-8831-18E4BA3FF62C}" destId="{F6F96CB0-4521-1440-BC67-3DD1C288AE86}" srcOrd="7" destOrd="0" presId="urn:microsoft.com/office/officeart/2005/8/layout/hProcess11"/>
    <dgm:cxn modelId="{6355CBD4-9294-A647-8B16-F5EF616F42E5}" type="presParOf" srcId="{644424A8-D3B9-E741-8831-18E4BA3FF62C}" destId="{39D1D736-6F11-FB49-BFD0-D92E9643058A}" srcOrd="8" destOrd="0" presId="urn:microsoft.com/office/officeart/2005/8/layout/hProcess11"/>
    <dgm:cxn modelId="{4334DBDC-AE42-A346-80C6-578375A372CD}" type="presParOf" srcId="{39D1D736-6F11-FB49-BFD0-D92E9643058A}" destId="{ED7ADFC2-D4FA-DA47-856D-318DB5F7CA60}" srcOrd="0" destOrd="0" presId="urn:microsoft.com/office/officeart/2005/8/layout/hProcess11"/>
    <dgm:cxn modelId="{F3A0E953-1632-A449-A4EE-4B4FE0135E62}" type="presParOf" srcId="{39D1D736-6F11-FB49-BFD0-D92E9643058A}" destId="{2DF28595-7B83-434D-9847-FBD7243DAA2C}" srcOrd="1" destOrd="0" presId="urn:microsoft.com/office/officeart/2005/8/layout/hProcess11"/>
    <dgm:cxn modelId="{440C2A53-1A16-CA4E-97E8-145E3A575837}" type="presParOf" srcId="{39D1D736-6F11-FB49-BFD0-D92E9643058A}" destId="{447EA50C-C7BF-FF44-B10D-A1988D7689B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2CF81F-004D-FF4C-AFC2-014135F4A40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17EEB-B927-8845-BC7F-65A8D068DDA4}">
      <dgm:prSet/>
      <dgm:spPr/>
      <dgm:t>
        <a:bodyPr/>
        <a:lstStyle/>
        <a:p>
          <a:r>
            <a:rPr lang="en-US" b="0" i="0" dirty="0"/>
            <a:t>Correlation Coefficient: 0.6 </a:t>
          </a:r>
          <a:endParaRPr lang="en-US" dirty="0"/>
        </a:p>
      </dgm:t>
    </dgm:pt>
    <dgm:pt modelId="{C92DC0F1-2F84-5448-B107-B3641B04B106}" type="parTrans" cxnId="{A4396665-4340-6049-9023-7DCFEE880446}">
      <dgm:prSet/>
      <dgm:spPr/>
      <dgm:t>
        <a:bodyPr/>
        <a:lstStyle/>
        <a:p>
          <a:endParaRPr lang="en-US"/>
        </a:p>
      </dgm:t>
    </dgm:pt>
    <dgm:pt modelId="{1751A6BD-845E-BA45-B361-1056CA78D7D7}" type="sibTrans" cxnId="{A4396665-4340-6049-9023-7DCFEE880446}">
      <dgm:prSet/>
      <dgm:spPr/>
      <dgm:t>
        <a:bodyPr/>
        <a:lstStyle/>
        <a:p>
          <a:endParaRPr lang="en-US"/>
        </a:p>
      </dgm:t>
    </dgm:pt>
    <dgm:pt modelId="{50DC73DC-8CDD-C147-952E-39299DFE1E09}" type="pres">
      <dgm:prSet presAssocID="{D52CF81F-004D-FF4C-AFC2-014135F4A409}" presName="linear" presStyleCnt="0">
        <dgm:presLayoutVars>
          <dgm:animLvl val="lvl"/>
          <dgm:resizeHandles val="exact"/>
        </dgm:presLayoutVars>
      </dgm:prSet>
      <dgm:spPr/>
    </dgm:pt>
    <dgm:pt modelId="{B712964D-6782-2E41-94F3-2E8B75D020C1}" type="pres">
      <dgm:prSet presAssocID="{EBE17EEB-B927-8845-BC7F-65A8D068D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94D139-E4FA-B44D-B390-CA5DC4A38C7A}" type="presOf" srcId="{D52CF81F-004D-FF4C-AFC2-014135F4A409}" destId="{50DC73DC-8CDD-C147-952E-39299DFE1E09}" srcOrd="0" destOrd="0" presId="urn:microsoft.com/office/officeart/2005/8/layout/vList2"/>
    <dgm:cxn modelId="{A4396665-4340-6049-9023-7DCFEE880446}" srcId="{D52CF81F-004D-FF4C-AFC2-014135F4A409}" destId="{EBE17EEB-B927-8845-BC7F-65A8D068DDA4}" srcOrd="0" destOrd="0" parTransId="{C92DC0F1-2F84-5448-B107-B3641B04B106}" sibTransId="{1751A6BD-845E-BA45-B361-1056CA78D7D7}"/>
    <dgm:cxn modelId="{82D73D73-5BDD-4343-8180-BEF1E215C63B}" type="presOf" srcId="{EBE17EEB-B927-8845-BC7F-65A8D068DDA4}" destId="{B712964D-6782-2E41-94F3-2E8B75D020C1}" srcOrd="0" destOrd="0" presId="urn:microsoft.com/office/officeart/2005/8/layout/vList2"/>
    <dgm:cxn modelId="{C3DB3638-1782-1A40-95A7-2D420FFED047}" type="presParOf" srcId="{50DC73DC-8CDD-C147-952E-39299DFE1E09}" destId="{B712964D-6782-2E41-94F3-2E8B75D020C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B82A8-DD30-E54C-908D-C84E23615ECB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AE8CE1A-CFEE-374D-91AE-4D2397460747}">
      <dgm:prSet/>
      <dgm:spPr/>
      <dgm:t>
        <a:bodyPr/>
        <a:lstStyle/>
        <a:p>
          <a:r>
            <a:rPr lang="en-US" b="1" i="0" dirty="0"/>
            <a:t>t = 37, df = 452, p-value &lt;2e-16</a:t>
          </a:r>
          <a:endParaRPr lang="en-US" dirty="0"/>
        </a:p>
      </dgm:t>
    </dgm:pt>
    <dgm:pt modelId="{764FB684-0A4D-364C-BED2-316490B3CE2B}" type="parTrans" cxnId="{65D0995C-378C-3547-9EFF-E6A602939EF4}">
      <dgm:prSet/>
      <dgm:spPr/>
      <dgm:t>
        <a:bodyPr/>
        <a:lstStyle/>
        <a:p>
          <a:endParaRPr lang="en-US"/>
        </a:p>
      </dgm:t>
    </dgm:pt>
    <dgm:pt modelId="{F13DE60E-D809-124A-B75C-997C7A975CAD}" type="sibTrans" cxnId="{65D0995C-378C-3547-9EFF-E6A602939EF4}">
      <dgm:prSet/>
      <dgm:spPr/>
      <dgm:t>
        <a:bodyPr/>
        <a:lstStyle/>
        <a:p>
          <a:endParaRPr lang="en-US"/>
        </a:p>
      </dgm:t>
    </dgm:pt>
    <dgm:pt modelId="{2CE0F7CE-5379-7541-BD9D-72E3AE5E51E0}" type="pres">
      <dgm:prSet presAssocID="{427B82A8-DD30-E54C-908D-C84E23615ECB}" presName="linear" presStyleCnt="0">
        <dgm:presLayoutVars>
          <dgm:animLvl val="lvl"/>
          <dgm:resizeHandles val="exact"/>
        </dgm:presLayoutVars>
      </dgm:prSet>
      <dgm:spPr/>
    </dgm:pt>
    <dgm:pt modelId="{A4F41A60-6CBB-DC41-9420-CDF79F03DDCF}" type="pres">
      <dgm:prSet presAssocID="{4AE8CE1A-CFEE-374D-91AE-4D2397460747}" presName="parentText" presStyleLbl="node1" presStyleIdx="0" presStyleCnt="1" custLinFactNeighborX="-885" custLinFactNeighborY="-14926">
        <dgm:presLayoutVars>
          <dgm:chMax val="0"/>
          <dgm:bulletEnabled val="1"/>
        </dgm:presLayoutVars>
      </dgm:prSet>
      <dgm:spPr/>
    </dgm:pt>
  </dgm:ptLst>
  <dgm:cxnLst>
    <dgm:cxn modelId="{65D0995C-378C-3547-9EFF-E6A602939EF4}" srcId="{427B82A8-DD30-E54C-908D-C84E23615ECB}" destId="{4AE8CE1A-CFEE-374D-91AE-4D2397460747}" srcOrd="0" destOrd="0" parTransId="{764FB684-0A4D-364C-BED2-316490B3CE2B}" sibTransId="{F13DE60E-D809-124A-B75C-997C7A975CAD}"/>
    <dgm:cxn modelId="{59BCFD7D-903D-7E4A-8606-9940A95844FD}" type="presOf" srcId="{427B82A8-DD30-E54C-908D-C84E23615ECB}" destId="{2CE0F7CE-5379-7541-BD9D-72E3AE5E51E0}" srcOrd="0" destOrd="0" presId="urn:microsoft.com/office/officeart/2005/8/layout/vList2"/>
    <dgm:cxn modelId="{ABE955E6-B9E1-E94D-8FE3-ACB8E5BC7905}" type="presOf" srcId="{4AE8CE1A-CFEE-374D-91AE-4D2397460747}" destId="{A4F41A60-6CBB-DC41-9420-CDF79F03DDCF}" srcOrd="0" destOrd="0" presId="urn:microsoft.com/office/officeart/2005/8/layout/vList2"/>
    <dgm:cxn modelId="{19A73F97-3BD5-AC40-B56B-1D6313AB618C}" type="presParOf" srcId="{2CE0F7CE-5379-7541-BD9D-72E3AE5E51E0}" destId="{A4F41A60-6CBB-DC41-9420-CDF79F03DD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35357-F265-324C-BE95-7CEBCC24D2E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1B6253-B49F-8249-93DB-6B8D4CE1F84C}">
      <dgm:prSet custT="1"/>
      <dgm:spPr/>
      <dgm:t>
        <a:bodyPr/>
        <a:lstStyle/>
        <a:p>
          <a:r>
            <a:rPr lang="en-US" sz="1400" b="1" i="0" dirty="0"/>
            <a:t>t = 16, df = 24452, p-value &lt;2e-16</a:t>
          </a:r>
          <a:endParaRPr lang="en-US" sz="1400" b="1" dirty="0"/>
        </a:p>
      </dgm:t>
    </dgm:pt>
    <dgm:pt modelId="{6A8F7494-EAA9-2C41-9B1D-C80E65DEC5A1}" type="parTrans" cxnId="{BA59339B-104F-BA4F-9112-5201D8D80FD9}">
      <dgm:prSet/>
      <dgm:spPr/>
      <dgm:t>
        <a:bodyPr/>
        <a:lstStyle/>
        <a:p>
          <a:endParaRPr lang="en-US"/>
        </a:p>
      </dgm:t>
    </dgm:pt>
    <dgm:pt modelId="{3980AE3C-8403-B54A-BBF7-5B45C8A376E0}" type="sibTrans" cxnId="{BA59339B-104F-BA4F-9112-5201D8D80FD9}">
      <dgm:prSet/>
      <dgm:spPr/>
      <dgm:t>
        <a:bodyPr/>
        <a:lstStyle/>
        <a:p>
          <a:endParaRPr lang="en-US"/>
        </a:p>
      </dgm:t>
    </dgm:pt>
    <dgm:pt modelId="{FA373710-B11D-A94F-BEF0-8BA5D5E0B319}" type="pres">
      <dgm:prSet presAssocID="{34D35357-F265-324C-BE95-7CEBCC24D2E9}" presName="linear" presStyleCnt="0">
        <dgm:presLayoutVars>
          <dgm:animLvl val="lvl"/>
          <dgm:resizeHandles val="exact"/>
        </dgm:presLayoutVars>
      </dgm:prSet>
      <dgm:spPr/>
    </dgm:pt>
    <dgm:pt modelId="{4E2742DD-DA35-AD47-B243-B87E3889999F}" type="pres">
      <dgm:prSet presAssocID="{A91B6253-B49F-8249-93DB-6B8D4CE1F84C}" presName="parentText" presStyleLbl="node1" presStyleIdx="0" presStyleCnt="1" custScaleX="64619" custScaleY="93421" custLinFactNeighborX="2582" custLinFactNeighborY="13460">
        <dgm:presLayoutVars>
          <dgm:chMax val="0"/>
          <dgm:bulletEnabled val="1"/>
        </dgm:presLayoutVars>
      </dgm:prSet>
      <dgm:spPr/>
    </dgm:pt>
  </dgm:ptLst>
  <dgm:cxnLst>
    <dgm:cxn modelId="{34E3CC35-8A72-8940-B849-7A456590EAA4}" type="presOf" srcId="{A91B6253-B49F-8249-93DB-6B8D4CE1F84C}" destId="{4E2742DD-DA35-AD47-B243-B87E3889999F}" srcOrd="0" destOrd="0" presId="urn:microsoft.com/office/officeart/2005/8/layout/vList2"/>
    <dgm:cxn modelId="{B9F7CA3A-368A-D545-9B42-AEBF0B3626EA}" type="presOf" srcId="{34D35357-F265-324C-BE95-7CEBCC24D2E9}" destId="{FA373710-B11D-A94F-BEF0-8BA5D5E0B319}" srcOrd="0" destOrd="0" presId="urn:microsoft.com/office/officeart/2005/8/layout/vList2"/>
    <dgm:cxn modelId="{BA59339B-104F-BA4F-9112-5201D8D80FD9}" srcId="{34D35357-F265-324C-BE95-7CEBCC24D2E9}" destId="{A91B6253-B49F-8249-93DB-6B8D4CE1F84C}" srcOrd="0" destOrd="0" parTransId="{6A8F7494-EAA9-2C41-9B1D-C80E65DEC5A1}" sibTransId="{3980AE3C-8403-B54A-BBF7-5B45C8A376E0}"/>
    <dgm:cxn modelId="{17E92441-5659-3344-AF49-452BE67EEC93}" type="presParOf" srcId="{FA373710-B11D-A94F-BEF0-8BA5D5E0B319}" destId="{4E2742DD-DA35-AD47-B243-B87E3889999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1CA97-F939-6B4E-AD10-273AED426D8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FE706DA-BE0F-1E4B-A470-D326A0E767AD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   Df   Sum Sq  Mean Sq F value Pr(&gt;F)    </a:t>
          </a:r>
          <a:endParaRPr lang="en-US" sz="1300" dirty="0">
            <a:latin typeface="Times" pitchFamily="2" charset="0"/>
          </a:endParaRPr>
        </a:p>
      </dgm:t>
    </dgm:pt>
    <dgm:pt modelId="{14AD50F5-B006-B249-8827-379022091497}" type="parTrans" cxnId="{FC17C4BC-593D-6F42-8547-D82B2CE580D0}">
      <dgm:prSet/>
      <dgm:spPr/>
      <dgm:t>
        <a:bodyPr/>
        <a:lstStyle/>
        <a:p>
          <a:endParaRPr lang="en-US"/>
        </a:p>
      </dgm:t>
    </dgm:pt>
    <dgm:pt modelId="{8BD37663-3B23-054A-B7AB-6E7AE8B6B9CD}" type="sibTrans" cxnId="{FC17C4BC-593D-6F42-8547-D82B2CE580D0}">
      <dgm:prSet/>
      <dgm:spPr/>
      <dgm:t>
        <a:bodyPr/>
        <a:lstStyle/>
        <a:p>
          <a:endParaRPr lang="en-US"/>
        </a:p>
      </dgm:t>
    </dgm:pt>
    <dgm:pt modelId="{0C4C0966-C030-BE44-8A79-0BB28CDDF29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color      11 1.70e+11 1.55e+10     420 &lt;2e-16 ***</a:t>
          </a:r>
          <a:endParaRPr lang="en-US" sz="1300" dirty="0">
            <a:latin typeface="Times" pitchFamily="2" charset="0"/>
          </a:endParaRPr>
        </a:p>
      </dgm:t>
    </dgm:pt>
    <dgm:pt modelId="{A461E917-1772-1744-A492-73363B93A426}" type="parTrans" cxnId="{BDD0C607-291C-274F-9887-9D6D67C68E73}">
      <dgm:prSet/>
      <dgm:spPr/>
      <dgm:t>
        <a:bodyPr/>
        <a:lstStyle/>
        <a:p>
          <a:endParaRPr lang="en-US"/>
        </a:p>
      </dgm:t>
    </dgm:pt>
    <dgm:pt modelId="{0E526B49-EC30-D44E-8687-78A4835E86CA}" type="sibTrans" cxnId="{BDD0C607-291C-274F-9887-9D6D67C68E73}">
      <dgm:prSet/>
      <dgm:spPr/>
      <dgm:t>
        <a:bodyPr/>
        <a:lstStyle/>
        <a:p>
          <a:endParaRPr lang="en-US"/>
        </a:p>
      </dgm:t>
    </dgm:pt>
    <dgm:pt modelId="{C3212BB5-D377-E349-A541-F1DDCDAF9967}" type="pres">
      <dgm:prSet presAssocID="{1661CA97-F939-6B4E-AD10-273AED426D89}" presName="linear" presStyleCnt="0">
        <dgm:presLayoutVars>
          <dgm:animLvl val="lvl"/>
          <dgm:resizeHandles val="exact"/>
        </dgm:presLayoutVars>
      </dgm:prSet>
      <dgm:spPr/>
    </dgm:pt>
    <dgm:pt modelId="{CA9C6DE3-5EA3-9140-A075-C152F2D81E50}" type="pres">
      <dgm:prSet presAssocID="{EFE706DA-BE0F-1E4B-A470-D326A0E767AD}" presName="parentText" presStyleLbl="node1" presStyleIdx="0" presStyleCnt="2" custLinFactY="-363950" custLinFactNeighborX="-51040" custLinFactNeighborY="-400000">
        <dgm:presLayoutVars>
          <dgm:chMax val="0"/>
          <dgm:bulletEnabled val="1"/>
        </dgm:presLayoutVars>
      </dgm:prSet>
      <dgm:spPr/>
    </dgm:pt>
    <dgm:pt modelId="{E7F9F2EE-430E-C54E-A68F-C124E98EA04E}" type="pres">
      <dgm:prSet presAssocID="{8BD37663-3B23-054A-B7AB-6E7AE8B6B9CD}" presName="spacer" presStyleCnt="0"/>
      <dgm:spPr/>
    </dgm:pt>
    <dgm:pt modelId="{6D52C4F4-FE5F-BE41-BACA-E62FB9644378}" type="pres">
      <dgm:prSet presAssocID="{0C4C0966-C030-BE44-8A79-0BB28CDDF2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D0C607-291C-274F-9887-9D6D67C68E73}" srcId="{1661CA97-F939-6B4E-AD10-273AED426D89}" destId="{0C4C0966-C030-BE44-8A79-0BB28CDDF292}" srcOrd="1" destOrd="0" parTransId="{A461E917-1772-1744-A492-73363B93A426}" sibTransId="{0E526B49-EC30-D44E-8687-78A4835E86CA}"/>
    <dgm:cxn modelId="{59A8276B-B813-E146-A339-F464D187F80E}" type="presOf" srcId="{EFE706DA-BE0F-1E4B-A470-D326A0E767AD}" destId="{CA9C6DE3-5EA3-9140-A075-C152F2D81E50}" srcOrd="0" destOrd="0" presId="urn:microsoft.com/office/officeart/2005/8/layout/vList2"/>
    <dgm:cxn modelId="{92DA867F-0DE4-4549-8308-5E0461AA179E}" type="presOf" srcId="{1661CA97-F939-6B4E-AD10-273AED426D89}" destId="{C3212BB5-D377-E349-A541-F1DDCDAF9967}" srcOrd="0" destOrd="0" presId="urn:microsoft.com/office/officeart/2005/8/layout/vList2"/>
    <dgm:cxn modelId="{FC17C4BC-593D-6F42-8547-D82B2CE580D0}" srcId="{1661CA97-F939-6B4E-AD10-273AED426D89}" destId="{EFE706DA-BE0F-1E4B-A470-D326A0E767AD}" srcOrd="0" destOrd="0" parTransId="{14AD50F5-B006-B249-8827-379022091497}" sibTransId="{8BD37663-3B23-054A-B7AB-6E7AE8B6B9CD}"/>
    <dgm:cxn modelId="{F61F8AC3-5F2F-6849-B0B2-A85A432C43FD}" type="presOf" srcId="{0C4C0966-C030-BE44-8A79-0BB28CDDF292}" destId="{6D52C4F4-FE5F-BE41-BACA-E62FB9644378}" srcOrd="0" destOrd="0" presId="urn:microsoft.com/office/officeart/2005/8/layout/vList2"/>
    <dgm:cxn modelId="{CCE66090-EDFD-2A40-A25C-F2ACAE9AC438}" type="presParOf" srcId="{C3212BB5-D377-E349-A541-F1DDCDAF9967}" destId="{CA9C6DE3-5EA3-9140-A075-C152F2D81E50}" srcOrd="0" destOrd="0" presId="urn:microsoft.com/office/officeart/2005/8/layout/vList2"/>
    <dgm:cxn modelId="{9C81BE06-FC0C-9241-88AA-A8C4FD152ADC}" type="presParOf" srcId="{C3212BB5-D377-E349-A541-F1DDCDAF9967}" destId="{E7F9F2EE-430E-C54E-A68F-C124E98EA04E}" srcOrd="1" destOrd="0" presId="urn:microsoft.com/office/officeart/2005/8/layout/vList2"/>
    <dgm:cxn modelId="{FCC296E7-C737-224D-B11F-4E48D6E45419}" type="presParOf" srcId="{C3212BB5-D377-E349-A541-F1DDCDAF9967}" destId="{6D52C4F4-FE5F-BE41-BACA-E62FB96443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39F1A3-85FF-9E45-BC07-987710C04745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C13A11-688B-C240-834C-6ECF9AA864CB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gm:t>
    </dgm:pt>
    <dgm:pt modelId="{28F2D1A4-BF68-BC4E-BFBD-4E15723C6527}" type="parTrans" cxnId="{6D573325-B374-3A41-A5DC-7E4DA9FBEBA5}">
      <dgm:prSet/>
      <dgm:spPr/>
      <dgm:t>
        <a:bodyPr/>
        <a:lstStyle/>
        <a:p>
          <a:endParaRPr lang="en-US"/>
        </a:p>
      </dgm:t>
    </dgm:pt>
    <dgm:pt modelId="{06883424-02CB-EA45-B62C-01043807A099}" type="sibTrans" cxnId="{6D573325-B374-3A41-A5DC-7E4DA9FBEBA5}">
      <dgm:prSet/>
      <dgm:spPr/>
      <dgm:t>
        <a:bodyPr/>
        <a:lstStyle/>
        <a:p>
          <a:endParaRPr lang="en-US"/>
        </a:p>
      </dgm:t>
    </dgm:pt>
    <dgm:pt modelId="{B3040390-60CF-5542-B1DA-28EA2FCACE0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body_type  11 3.50e+11 3.18e+10  988 &lt;2e-16 ***</a:t>
          </a:r>
          <a:endParaRPr lang="en-US" sz="1300" dirty="0">
            <a:latin typeface="Times" pitchFamily="2" charset="0"/>
          </a:endParaRPr>
        </a:p>
      </dgm:t>
    </dgm:pt>
    <dgm:pt modelId="{34C3B530-B222-EA46-B031-49561F939A62}" type="parTrans" cxnId="{4076C6FC-B611-A14E-B488-B516E7FEB5EB}">
      <dgm:prSet/>
      <dgm:spPr/>
      <dgm:t>
        <a:bodyPr/>
        <a:lstStyle/>
        <a:p>
          <a:endParaRPr lang="en-US"/>
        </a:p>
      </dgm:t>
    </dgm:pt>
    <dgm:pt modelId="{30493529-8BB5-6447-90DD-02F0624DF2A4}" type="sibTrans" cxnId="{4076C6FC-B611-A14E-B488-B516E7FEB5EB}">
      <dgm:prSet/>
      <dgm:spPr/>
      <dgm:t>
        <a:bodyPr/>
        <a:lstStyle/>
        <a:p>
          <a:endParaRPr lang="en-US"/>
        </a:p>
      </dgm:t>
    </dgm:pt>
    <dgm:pt modelId="{4C612281-565E-7C46-AF63-FCAC89868FB6}" type="pres">
      <dgm:prSet presAssocID="{0E39F1A3-85FF-9E45-BC07-987710C04745}" presName="linear" presStyleCnt="0">
        <dgm:presLayoutVars>
          <dgm:animLvl val="lvl"/>
          <dgm:resizeHandles val="exact"/>
        </dgm:presLayoutVars>
      </dgm:prSet>
      <dgm:spPr/>
    </dgm:pt>
    <dgm:pt modelId="{B7C272F9-91F7-6646-9F00-089119E53231}" type="pres">
      <dgm:prSet presAssocID="{D3C13A11-688B-C240-834C-6ECF9AA864CB}" presName="parentText" presStyleLbl="node1" presStyleIdx="0" presStyleCnt="2" custScaleY="112888" custLinFactY="-7300" custLinFactNeighborX="-2113" custLinFactNeighborY="-100000">
        <dgm:presLayoutVars>
          <dgm:chMax val="0"/>
          <dgm:bulletEnabled val="1"/>
        </dgm:presLayoutVars>
      </dgm:prSet>
      <dgm:spPr/>
    </dgm:pt>
    <dgm:pt modelId="{71F545DE-1F2A-B240-86CA-183AF6C574AE}" type="pres">
      <dgm:prSet presAssocID="{06883424-02CB-EA45-B62C-01043807A099}" presName="spacer" presStyleCnt="0"/>
      <dgm:spPr/>
    </dgm:pt>
    <dgm:pt modelId="{3EFB0E43-2934-644B-A22D-B2904390FE7F}" type="pres">
      <dgm:prSet presAssocID="{B3040390-60CF-5542-B1DA-28EA2FCAC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573325-B374-3A41-A5DC-7E4DA9FBEBA5}" srcId="{0E39F1A3-85FF-9E45-BC07-987710C04745}" destId="{D3C13A11-688B-C240-834C-6ECF9AA864CB}" srcOrd="0" destOrd="0" parTransId="{28F2D1A4-BF68-BC4E-BFBD-4E15723C6527}" sibTransId="{06883424-02CB-EA45-B62C-01043807A099}"/>
    <dgm:cxn modelId="{EB3E222A-CE75-4344-9BA3-35893CAE6D68}" type="presOf" srcId="{0E39F1A3-85FF-9E45-BC07-987710C04745}" destId="{4C612281-565E-7C46-AF63-FCAC89868FB6}" srcOrd="0" destOrd="0" presId="urn:microsoft.com/office/officeart/2005/8/layout/vList2"/>
    <dgm:cxn modelId="{1D86148B-EF94-7844-9FBD-5B9DDDCF85D8}" type="presOf" srcId="{D3C13A11-688B-C240-834C-6ECF9AA864CB}" destId="{B7C272F9-91F7-6646-9F00-089119E53231}" srcOrd="0" destOrd="0" presId="urn:microsoft.com/office/officeart/2005/8/layout/vList2"/>
    <dgm:cxn modelId="{21D23ECB-4331-5E45-BC51-A411E4A190C8}" type="presOf" srcId="{B3040390-60CF-5542-B1DA-28EA2FCACE0A}" destId="{3EFB0E43-2934-644B-A22D-B2904390FE7F}" srcOrd="0" destOrd="0" presId="urn:microsoft.com/office/officeart/2005/8/layout/vList2"/>
    <dgm:cxn modelId="{4076C6FC-B611-A14E-B488-B516E7FEB5EB}" srcId="{0E39F1A3-85FF-9E45-BC07-987710C04745}" destId="{B3040390-60CF-5542-B1DA-28EA2FCACE0A}" srcOrd="1" destOrd="0" parTransId="{34C3B530-B222-EA46-B031-49561F939A62}" sibTransId="{30493529-8BB5-6447-90DD-02F0624DF2A4}"/>
    <dgm:cxn modelId="{7DFAC2FF-6DA9-2046-98A9-3BD0310A943E}" type="presParOf" srcId="{4C612281-565E-7C46-AF63-FCAC89868FB6}" destId="{B7C272F9-91F7-6646-9F00-089119E53231}" srcOrd="0" destOrd="0" presId="urn:microsoft.com/office/officeart/2005/8/layout/vList2"/>
    <dgm:cxn modelId="{18944EEE-B925-0743-A8EC-2346340EDD4B}" type="presParOf" srcId="{4C612281-565E-7C46-AF63-FCAC89868FB6}" destId="{71F545DE-1F2A-B240-86CA-183AF6C574AE}" srcOrd="1" destOrd="0" presId="urn:microsoft.com/office/officeart/2005/8/layout/vList2"/>
    <dgm:cxn modelId="{6941E201-D47A-9149-901B-600DEF84E71C}" type="presParOf" srcId="{4C612281-565E-7C46-AF63-FCAC89868FB6}" destId="{3EFB0E43-2934-644B-A22D-B2904390FE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8D14C-675D-104B-A91D-79106D47F62A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690477F-A3A7-BC4D-B4B7-271D54DAD97C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gm:t>
    </dgm:pt>
    <dgm:pt modelId="{A573750D-5BEA-EA4B-817C-F739263604FA}" type="parTrans" cxnId="{DA40211B-5DB3-6E49-BF95-6930CC3B4EC9}">
      <dgm:prSet/>
      <dgm:spPr/>
      <dgm:t>
        <a:bodyPr/>
        <a:lstStyle/>
        <a:p>
          <a:endParaRPr lang="en-US"/>
        </a:p>
      </dgm:t>
    </dgm:pt>
    <dgm:pt modelId="{BC90AE93-F15E-CF45-96CD-7AC1609C2741}" type="sibTrans" cxnId="{DA40211B-5DB3-6E49-BF95-6930CC3B4EC9}">
      <dgm:prSet/>
      <dgm:spPr/>
      <dgm:t>
        <a:bodyPr/>
        <a:lstStyle/>
        <a:p>
          <a:endParaRPr lang="en-US"/>
        </a:p>
      </dgm:t>
    </dgm:pt>
    <dgm:pt modelId="{9801A01E-2BF2-BA45-BD7A-9AF35A996F22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gm:t>
    </dgm:pt>
    <dgm:pt modelId="{EA015334-041D-C048-8ADF-C823DA745448}" type="parTrans" cxnId="{9AEE1CD8-D40B-3B4A-8B88-9F1F6AA61447}">
      <dgm:prSet/>
      <dgm:spPr/>
      <dgm:t>
        <a:bodyPr/>
        <a:lstStyle/>
        <a:p>
          <a:endParaRPr lang="en-US"/>
        </a:p>
      </dgm:t>
    </dgm:pt>
    <dgm:pt modelId="{A4D29975-45B7-7B4E-830D-A90DA2A40958}" type="sibTrans" cxnId="{9AEE1CD8-D40B-3B4A-8B88-9F1F6AA61447}">
      <dgm:prSet/>
      <dgm:spPr/>
      <dgm:t>
        <a:bodyPr/>
        <a:lstStyle/>
        <a:p>
          <a:endParaRPr lang="en-US"/>
        </a:p>
      </dgm:t>
    </dgm:pt>
    <dgm:pt modelId="{7B138C7B-BD6F-B34D-92A7-140F9DC6D70C}" type="pres">
      <dgm:prSet presAssocID="{2D18D14C-675D-104B-A91D-79106D47F62A}" presName="linear" presStyleCnt="0">
        <dgm:presLayoutVars>
          <dgm:animLvl val="lvl"/>
          <dgm:resizeHandles val="exact"/>
        </dgm:presLayoutVars>
      </dgm:prSet>
      <dgm:spPr/>
    </dgm:pt>
    <dgm:pt modelId="{617C7EF9-E80D-044A-97C1-21B2D24F1742}" type="pres">
      <dgm:prSet presAssocID="{E690477F-A3A7-BC4D-B4B7-271D54DAD9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0EEDFE-7C66-8D42-ABB7-BE645010332C}" type="pres">
      <dgm:prSet presAssocID="{BC90AE93-F15E-CF45-96CD-7AC1609C2741}" presName="spacer" presStyleCnt="0"/>
      <dgm:spPr/>
    </dgm:pt>
    <dgm:pt modelId="{B3228649-77FA-E241-8F03-1C0FDDF8C21D}" type="pres">
      <dgm:prSet presAssocID="{9801A01E-2BF2-BA45-BD7A-9AF35A996F22}" presName="parentText" presStyleLbl="node1" presStyleIdx="1" presStyleCnt="2" custScaleY="121610" custLinFactNeighborY="3641">
        <dgm:presLayoutVars>
          <dgm:chMax val="0"/>
          <dgm:bulletEnabled val="1"/>
        </dgm:presLayoutVars>
      </dgm:prSet>
      <dgm:spPr/>
    </dgm:pt>
  </dgm:ptLst>
  <dgm:cxnLst>
    <dgm:cxn modelId="{DA40211B-5DB3-6E49-BF95-6930CC3B4EC9}" srcId="{2D18D14C-675D-104B-A91D-79106D47F62A}" destId="{E690477F-A3A7-BC4D-B4B7-271D54DAD97C}" srcOrd="0" destOrd="0" parTransId="{A573750D-5BEA-EA4B-817C-F739263604FA}" sibTransId="{BC90AE93-F15E-CF45-96CD-7AC1609C2741}"/>
    <dgm:cxn modelId="{A5E00F30-BAA3-8E41-839C-ACF00FC905B5}" type="presOf" srcId="{E690477F-A3A7-BC4D-B4B7-271D54DAD97C}" destId="{617C7EF9-E80D-044A-97C1-21B2D24F1742}" srcOrd="0" destOrd="0" presId="urn:microsoft.com/office/officeart/2005/8/layout/vList2"/>
    <dgm:cxn modelId="{E0E7723F-8A63-3346-A1AB-B2F79A9311AA}" type="presOf" srcId="{9801A01E-2BF2-BA45-BD7A-9AF35A996F22}" destId="{B3228649-77FA-E241-8F03-1C0FDDF8C21D}" srcOrd="0" destOrd="0" presId="urn:microsoft.com/office/officeart/2005/8/layout/vList2"/>
    <dgm:cxn modelId="{4839F9B3-E023-784B-8C3E-1F8D91841C07}" type="presOf" srcId="{2D18D14C-675D-104B-A91D-79106D47F62A}" destId="{7B138C7B-BD6F-B34D-92A7-140F9DC6D70C}" srcOrd="0" destOrd="0" presId="urn:microsoft.com/office/officeart/2005/8/layout/vList2"/>
    <dgm:cxn modelId="{9AEE1CD8-D40B-3B4A-8B88-9F1F6AA61447}" srcId="{2D18D14C-675D-104B-A91D-79106D47F62A}" destId="{9801A01E-2BF2-BA45-BD7A-9AF35A996F22}" srcOrd="1" destOrd="0" parTransId="{EA015334-041D-C048-8ADF-C823DA745448}" sibTransId="{A4D29975-45B7-7B4E-830D-A90DA2A40958}"/>
    <dgm:cxn modelId="{B5CB96B8-B675-B544-A476-9CF91BDD43CC}" type="presParOf" srcId="{7B138C7B-BD6F-B34D-92A7-140F9DC6D70C}" destId="{617C7EF9-E80D-044A-97C1-21B2D24F1742}" srcOrd="0" destOrd="0" presId="urn:microsoft.com/office/officeart/2005/8/layout/vList2"/>
    <dgm:cxn modelId="{94EC54A7-A8A2-934F-A07C-11378A2B27F8}" type="presParOf" srcId="{7B138C7B-BD6F-B34D-92A7-140F9DC6D70C}" destId="{110EEDFE-7C66-8D42-ABB7-BE645010332C}" srcOrd="1" destOrd="0" presId="urn:microsoft.com/office/officeart/2005/8/layout/vList2"/>
    <dgm:cxn modelId="{183732C0-9B9B-CF44-9F54-EA8FF2433F63}" type="presParOf" srcId="{7B138C7B-BD6F-B34D-92A7-140F9DC6D70C}" destId="{B3228649-77FA-E241-8F03-1C0FDDF8C2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DA8B1-8B4D-254E-A2CF-55AE93DF689D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553575-62F6-F749-BD46-B2C7066F85FE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 One-sample Kolmogorov-Smirnov test</a:t>
          </a:r>
          <a:endParaRPr lang="en-US" sz="1200" dirty="0">
            <a:latin typeface="Times" pitchFamily="2" charset="0"/>
          </a:endParaRPr>
        </a:p>
      </dgm:t>
    </dgm:pt>
    <dgm:pt modelId="{8C304D05-6479-8944-9BF6-207F25FF131A}" type="parTrans" cxnId="{0591A05F-2C40-2346-8042-132542F9D538}">
      <dgm:prSet/>
      <dgm:spPr/>
      <dgm:t>
        <a:bodyPr/>
        <a:lstStyle/>
        <a:p>
          <a:endParaRPr lang="en-US"/>
        </a:p>
      </dgm:t>
    </dgm:pt>
    <dgm:pt modelId="{F14409DF-4F2B-424D-8EF4-B2855F95D67A}" type="sibTrans" cxnId="{0591A05F-2C40-2346-8042-132542F9D538}">
      <dgm:prSet/>
      <dgm:spPr/>
      <dgm:t>
        <a:bodyPr/>
        <a:lstStyle/>
        <a:p>
          <a:endParaRPr lang="en-US"/>
        </a:p>
      </dgm:t>
    </dgm:pt>
    <dgm:pt modelId="{C08E16E7-EA25-BE4A-B951-96BAFD1D6380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D = 0.2, p-value &lt;2e-16</a:t>
          </a:r>
          <a:endParaRPr lang="en-US" sz="1200" dirty="0">
            <a:latin typeface="Times" pitchFamily="2" charset="0"/>
          </a:endParaRPr>
        </a:p>
      </dgm:t>
    </dgm:pt>
    <dgm:pt modelId="{67D1A862-C5FB-414C-BFD7-6DE7A7893264}" type="parTrans" cxnId="{AD362FC8-FC59-3246-9FCC-600B91FC9015}">
      <dgm:prSet/>
      <dgm:spPr/>
      <dgm:t>
        <a:bodyPr/>
        <a:lstStyle/>
        <a:p>
          <a:endParaRPr lang="en-US"/>
        </a:p>
      </dgm:t>
    </dgm:pt>
    <dgm:pt modelId="{0B8C7D7E-2570-4442-A1B0-14DCFA20F914}" type="sibTrans" cxnId="{AD362FC8-FC59-3246-9FCC-600B91FC9015}">
      <dgm:prSet/>
      <dgm:spPr/>
      <dgm:t>
        <a:bodyPr/>
        <a:lstStyle/>
        <a:p>
          <a:endParaRPr lang="en-US"/>
        </a:p>
      </dgm:t>
    </dgm:pt>
    <dgm:pt modelId="{A778A313-4F13-1D46-9DE9-02C9D1230762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alternative hypothesis: two-sided</a:t>
          </a:r>
          <a:endParaRPr lang="en-US" sz="1200" dirty="0">
            <a:latin typeface="Times" pitchFamily="2" charset="0"/>
          </a:endParaRPr>
        </a:p>
      </dgm:t>
    </dgm:pt>
    <dgm:pt modelId="{3CDC0A85-1127-6F4B-B976-700C3B11133C}" type="parTrans" cxnId="{3117F697-197F-E846-B621-BDED9AD55F92}">
      <dgm:prSet/>
      <dgm:spPr/>
      <dgm:t>
        <a:bodyPr/>
        <a:lstStyle/>
        <a:p>
          <a:endParaRPr lang="en-US"/>
        </a:p>
      </dgm:t>
    </dgm:pt>
    <dgm:pt modelId="{9BEA8B87-946F-0547-97B9-DC010F9B9C07}" type="sibTrans" cxnId="{3117F697-197F-E846-B621-BDED9AD55F92}">
      <dgm:prSet/>
      <dgm:spPr/>
      <dgm:t>
        <a:bodyPr/>
        <a:lstStyle/>
        <a:p>
          <a:endParaRPr lang="en-US"/>
        </a:p>
      </dgm:t>
    </dgm:pt>
    <dgm:pt modelId="{5E9939F6-78C2-7B4D-94BA-A154D89B8582}" type="pres">
      <dgm:prSet presAssocID="{D1EDA8B1-8B4D-254E-A2CF-55AE93DF689D}" presName="linear" presStyleCnt="0">
        <dgm:presLayoutVars>
          <dgm:animLvl val="lvl"/>
          <dgm:resizeHandles val="exact"/>
        </dgm:presLayoutVars>
      </dgm:prSet>
      <dgm:spPr/>
    </dgm:pt>
    <dgm:pt modelId="{308C7762-6AE8-4C42-AA41-90ED10F29910}" type="pres">
      <dgm:prSet presAssocID="{6B553575-62F6-F749-BD46-B2C7066F85FE}" presName="parentText" presStyleLbl="node1" presStyleIdx="0" presStyleCnt="3" custLinFactNeighborX="0" custLinFactNeighborY="56008">
        <dgm:presLayoutVars>
          <dgm:chMax val="0"/>
          <dgm:bulletEnabled val="1"/>
        </dgm:presLayoutVars>
      </dgm:prSet>
      <dgm:spPr/>
    </dgm:pt>
    <dgm:pt modelId="{7BD9BD38-1A3B-6D4F-9B60-FCF55D96163D}" type="pres">
      <dgm:prSet presAssocID="{F14409DF-4F2B-424D-8EF4-B2855F95D67A}" presName="spacer" presStyleCnt="0"/>
      <dgm:spPr/>
    </dgm:pt>
    <dgm:pt modelId="{C62775B1-12D4-F54E-9C0C-1F761E6C75C0}" type="pres">
      <dgm:prSet presAssocID="{C08E16E7-EA25-BE4A-B951-96BAFD1D6380}" presName="parentText" presStyleLbl="node1" presStyleIdx="1" presStyleCnt="3" custScaleY="101054">
        <dgm:presLayoutVars>
          <dgm:chMax val="0"/>
          <dgm:bulletEnabled val="1"/>
        </dgm:presLayoutVars>
      </dgm:prSet>
      <dgm:spPr/>
    </dgm:pt>
    <dgm:pt modelId="{6D000D60-2FEC-F249-8C6F-DFEC9251B2D1}" type="pres">
      <dgm:prSet presAssocID="{0B8C7D7E-2570-4442-A1B0-14DCFA20F914}" presName="spacer" presStyleCnt="0"/>
      <dgm:spPr/>
    </dgm:pt>
    <dgm:pt modelId="{81F00A18-0483-734D-B0BD-E72FA3DE6846}" type="pres">
      <dgm:prSet presAssocID="{A778A313-4F13-1D46-9DE9-02C9D12307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C73602-5042-A048-B231-C22F09C590BF}" type="presOf" srcId="{C08E16E7-EA25-BE4A-B951-96BAFD1D6380}" destId="{C62775B1-12D4-F54E-9C0C-1F761E6C75C0}" srcOrd="0" destOrd="0" presId="urn:microsoft.com/office/officeart/2005/8/layout/vList2"/>
    <dgm:cxn modelId="{4EAE0229-23C2-B742-A496-110AB6BD0D1F}" type="presOf" srcId="{A778A313-4F13-1D46-9DE9-02C9D1230762}" destId="{81F00A18-0483-734D-B0BD-E72FA3DE6846}" srcOrd="0" destOrd="0" presId="urn:microsoft.com/office/officeart/2005/8/layout/vList2"/>
    <dgm:cxn modelId="{04ABB92E-C8F3-3C4A-B9E0-1D25460D1ABE}" type="presOf" srcId="{D1EDA8B1-8B4D-254E-A2CF-55AE93DF689D}" destId="{5E9939F6-78C2-7B4D-94BA-A154D89B8582}" srcOrd="0" destOrd="0" presId="urn:microsoft.com/office/officeart/2005/8/layout/vList2"/>
    <dgm:cxn modelId="{30020746-F6BB-1749-B517-94B630A24330}" type="presOf" srcId="{6B553575-62F6-F749-BD46-B2C7066F85FE}" destId="{308C7762-6AE8-4C42-AA41-90ED10F29910}" srcOrd="0" destOrd="0" presId="urn:microsoft.com/office/officeart/2005/8/layout/vList2"/>
    <dgm:cxn modelId="{0591A05F-2C40-2346-8042-132542F9D538}" srcId="{D1EDA8B1-8B4D-254E-A2CF-55AE93DF689D}" destId="{6B553575-62F6-F749-BD46-B2C7066F85FE}" srcOrd="0" destOrd="0" parTransId="{8C304D05-6479-8944-9BF6-207F25FF131A}" sibTransId="{F14409DF-4F2B-424D-8EF4-B2855F95D67A}"/>
    <dgm:cxn modelId="{3117F697-197F-E846-B621-BDED9AD55F92}" srcId="{D1EDA8B1-8B4D-254E-A2CF-55AE93DF689D}" destId="{A778A313-4F13-1D46-9DE9-02C9D1230762}" srcOrd="2" destOrd="0" parTransId="{3CDC0A85-1127-6F4B-B976-700C3B11133C}" sibTransId="{9BEA8B87-946F-0547-97B9-DC010F9B9C07}"/>
    <dgm:cxn modelId="{AD362FC8-FC59-3246-9FCC-600B91FC9015}" srcId="{D1EDA8B1-8B4D-254E-A2CF-55AE93DF689D}" destId="{C08E16E7-EA25-BE4A-B951-96BAFD1D6380}" srcOrd="1" destOrd="0" parTransId="{67D1A862-C5FB-414C-BFD7-6DE7A7893264}" sibTransId="{0B8C7D7E-2570-4442-A1B0-14DCFA20F914}"/>
    <dgm:cxn modelId="{8C0926C9-E3E6-8B41-A0A9-163970300D79}" type="presParOf" srcId="{5E9939F6-78C2-7B4D-94BA-A154D89B8582}" destId="{308C7762-6AE8-4C42-AA41-90ED10F29910}" srcOrd="0" destOrd="0" presId="urn:microsoft.com/office/officeart/2005/8/layout/vList2"/>
    <dgm:cxn modelId="{6214F104-98AD-FC49-946B-939AC9AF0C1B}" type="presParOf" srcId="{5E9939F6-78C2-7B4D-94BA-A154D89B8582}" destId="{7BD9BD38-1A3B-6D4F-9B60-FCF55D96163D}" srcOrd="1" destOrd="0" presId="urn:microsoft.com/office/officeart/2005/8/layout/vList2"/>
    <dgm:cxn modelId="{AF5B5D2A-FCD3-1749-A641-B0241995BD0E}" type="presParOf" srcId="{5E9939F6-78C2-7B4D-94BA-A154D89B8582}" destId="{C62775B1-12D4-F54E-9C0C-1F761E6C75C0}" srcOrd="2" destOrd="0" presId="urn:microsoft.com/office/officeart/2005/8/layout/vList2"/>
    <dgm:cxn modelId="{EACF5F80-1FCF-4F40-B958-AA1C4DD3D9AA}" type="presParOf" srcId="{5E9939F6-78C2-7B4D-94BA-A154D89B8582}" destId="{6D000D60-2FEC-F249-8C6F-DFEC9251B2D1}" srcOrd="3" destOrd="0" presId="urn:microsoft.com/office/officeart/2005/8/layout/vList2"/>
    <dgm:cxn modelId="{86E2306C-B57F-1141-911C-ED4706BD2720}" type="presParOf" srcId="{5E9939F6-78C2-7B4D-94BA-A154D89B8582}" destId="{81F00A18-0483-734D-B0BD-E72FA3DE68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D6E04-9E65-F849-976D-5A0AE97F538A}" type="doc">
      <dgm:prSet loTypeId="urn:microsoft.com/office/officeart/2005/8/layout/cycle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E49ED43-967A-2142-8C87-9F6C05542EA8}">
      <dgm:prSet custT="1"/>
      <dgm:spPr/>
      <dgm:t>
        <a:bodyPr/>
        <a:lstStyle/>
        <a:p>
          <a:r>
            <a:rPr lang="en-US" sz="1600" b="0" i="0" dirty="0" err="1">
              <a:latin typeface="Times" pitchFamily="2" charset="0"/>
            </a:rPr>
            <a:t>year_produced</a:t>
          </a:r>
          <a:endParaRPr lang="en-US" sz="1600" dirty="0">
            <a:latin typeface="Times" pitchFamily="2" charset="0"/>
          </a:endParaRPr>
        </a:p>
      </dgm:t>
    </dgm:pt>
    <dgm:pt modelId="{D33C3E2D-595F-0444-B005-ED5E2DD22982}" type="parTrans" cxnId="{96F7B94E-253F-AB45-8227-2C1D92021F00}">
      <dgm:prSet/>
      <dgm:spPr/>
      <dgm:t>
        <a:bodyPr/>
        <a:lstStyle/>
        <a:p>
          <a:endParaRPr lang="en-US" sz="1600"/>
        </a:p>
      </dgm:t>
    </dgm:pt>
    <dgm:pt modelId="{21CCEE61-4AF8-064C-9A56-5F7B8B45B287}" type="sibTrans" cxnId="{96F7B94E-253F-AB45-8227-2C1D92021F00}">
      <dgm:prSet/>
      <dgm:spPr/>
      <dgm:t>
        <a:bodyPr/>
        <a:lstStyle/>
        <a:p>
          <a:endParaRPr lang="en-US" sz="1600"/>
        </a:p>
      </dgm:t>
    </dgm:pt>
    <dgm:pt modelId="{45AC0EF1-F998-7C40-BC55-8CE313410B9A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Manufacture_name</a:t>
          </a:r>
          <a:endParaRPr lang="en-US" sz="1600" dirty="0">
            <a:latin typeface="Times" pitchFamily="2" charset="0"/>
          </a:endParaRPr>
        </a:p>
      </dgm:t>
    </dgm:pt>
    <dgm:pt modelId="{8C0D9BD3-F7F7-BE49-AA56-BB69A7F5201A}" type="parTrans" cxnId="{A1B26192-CD24-7C4E-9C81-7BA01437B017}">
      <dgm:prSet/>
      <dgm:spPr/>
      <dgm:t>
        <a:bodyPr/>
        <a:lstStyle/>
        <a:p>
          <a:endParaRPr lang="en-US" sz="1600"/>
        </a:p>
      </dgm:t>
    </dgm:pt>
    <dgm:pt modelId="{C19DBF21-6D68-DE48-8F61-6C106011360D}" type="sibTrans" cxnId="{A1B26192-CD24-7C4E-9C81-7BA01437B017}">
      <dgm:prSet/>
      <dgm:spPr/>
      <dgm:t>
        <a:bodyPr/>
        <a:lstStyle/>
        <a:p>
          <a:endParaRPr lang="en-US" sz="1600"/>
        </a:p>
      </dgm:t>
    </dgm:pt>
    <dgm:pt modelId="{345E3C76-B8AE-254A-B869-E2AE587EF64B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odometer_value</a:t>
          </a:r>
          <a:endParaRPr lang="en-US" sz="1600" dirty="0">
            <a:latin typeface="Times" pitchFamily="2" charset="0"/>
          </a:endParaRPr>
        </a:p>
      </dgm:t>
    </dgm:pt>
    <dgm:pt modelId="{D959B832-2F3B-D840-82AB-D48CF221A58E}" type="parTrans" cxnId="{5A8282BC-F685-804E-88A2-C6E4D62D9A90}">
      <dgm:prSet/>
      <dgm:spPr/>
      <dgm:t>
        <a:bodyPr/>
        <a:lstStyle/>
        <a:p>
          <a:endParaRPr lang="en-US" sz="1600"/>
        </a:p>
      </dgm:t>
    </dgm:pt>
    <dgm:pt modelId="{DFA4B964-A446-B84F-8758-1916EC7DF592}" type="sibTrans" cxnId="{5A8282BC-F685-804E-88A2-C6E4D62D9A90}">
      <dgm:prSet/>
      <dgm:spPr/>
      <dgm:t>
        <a:bodyPr/>
        <a:lstStyle/>
        <a:p>
          <a:endParaRPr lang="en-US" sz="1600"/>
        </a:p>
      </dgm:t>
    </dgm:pt>
    <dgm:pt modelId="{6F4E780B-FE37-044A-95DF-5E39E614F62D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color</a:t>
          </a:r>
          <a:endParaRPr lang="en-US" sz="1600">
            <a:latin typeface="Times" pitchFamily="2" charset="0"/>
          </a:endParaRPr>
        </a:p>
      </dgm:t>
    </dgm:pt>
    <dgm:pt modelId="{13AA128D-943B-6D4B-85CF-553C78DE0CF4}" type="parTrans" cxnId="{087EF72C-1D8A-9C4D-991B-033B4EA5A9F6}">
      <dgm:prSet/>
      <dgm:spPr/>
      <dgm:t>
        <a:bodyPr/>
        <a:lstStyle/>
        <a:p>
          <a:endParaRPr lang="en-US" sz="1600"/>
        </a:p>
      </dgm:t>
    </dgm:pt>
    <dgm:pt modelId="{1E1BFE91-8833-CF40-9A8A-5CCF6404C1A4}" type="sibTrans" cxnId="{087EF72C-1D8A-9C4D-991B-033B4EA5A9F6}">
      <dgm:prSet/>
      <dgm:spPr/>
      <dgm:t>
        <a:bodyPr/>
        <a:lstStyle/>
        <a:p>
          <a:endParaRPr lang="en-US" sz="1600"/>
        </a:p>
      </dgm:t>
    </dgm:pt>
    <dgm:pt modelId="{B8A83D04-48D6-564E-88E9-2043EA163482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transmission</a:t>
          </a:r>
          <a:endParaRPr lang="en-US" sz="1600" dirty="0">
            <a:latin typeface="Times" pitchFamily="2" charset="0"/>
          </a:endParaRPr>
        </a:p>
      </dgm:t>
    </dgm:pt>
    <dgm:pt modelId="{F99D8410-EA93-0A4B-88BB-40DA1B93D525}" type="parTrans" cxnId="{C4E73A6E-2E46-7C46-AD68-51721BD259EB}">
      <dgm:prSet/>
      <dgm:spPr/>
      <dgm:t>
        <a:bodyPr/>
        <a:lstStyle/>
        <a:p>
          <a:endParaRPr lang="en-US" sz="1600"/>
        </a:p>
      </dgm:t>
    </dgm:pt>
    <dgm:pt modelId="{5F58DCC2-9FD4-2544-B28E-C209AFE6B94D}" type="sibTrans" cxnId="{C4E73A6E-2E46-7C46-AD68-51721BD259EB}">
      <dgm:prSet/>
      <dgm:spPr/>
      <dgm:t>
        <a:bodyPr/>
        <a:lstStyle/>
        <a:p>
          <a:endParaRPr lang="en-US" sz="1600"/>
        </a:p>
      </dgm:t>
    </dgm:pt>
    <dgm:pt modelId="{07D6304F-4495-7949-BBE0-7F7FF5734615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engine_type</a:t>
          </a:r>
          <a:endParaRPr lang="en-US" sz="1600" dirty="0">
            <a:latin typeface="Times" pitchFamily="2" charset="0"/>
          </a:endParaRPr>
        </a:p>
      </dgm:t>
    </dgm:pt>
    <dgm:pt modelId="{CFF1B564-7190-454C-8AC7-0B8FDB5FDE45}" type="parTrans" cxnId="{2AB1AEE3-80CE-C44B-8447-7BBD8CB83961}">
      <dgm:prSet/>
      <dgm:spPr/>
      <dgm:t>
        <a:bodyPr/>
        <a:lstStyle/>
        <a:p>
          <a:endParaRPr lang="en-US" sz="1600"/>
        </a:p>
      </dgm:t>
    </dgm:pt>
    <dgm:pt modelId="{77813DB2-9640-AF45-ACEC-1AE18603C435}" type="sibTrans" cxnId="{2AB1AEE3-80CE-C44B-8447-7BBD8CB83961}">
      <dgm:prSet/>
      <dgm:spPr/>
      <dgm:t>
        <a:bodyPr/>
        <a:lstStyle/>
        <a:p>
          <a:endParaRPr lang="en-US" sz="1600"/>
        </a:p>
      </dgm:t>
    </dgm:pt>
    <dgm:pt modelId="{DD97984E-C200-9442-972D-92EDDFEAC9C9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engine_capacity</a:t>
          </a:r>
          <a:endParaRPr lang="en-US" sz="1600" dirty="0">
            <a:latin typeface="Times" pitchFamily="2" charset="0"/>
          </a:endParaRPr>
        </a:p>
      </dgm:t>
    </dgm:pt>
    <dgm:pt modelId="{9CD6A223-FCC6-094A-9CBB-6AC083C7FDD9}" type="parTrans" cxnId="{942439F9-2338-F347-82F9-482A19695F32}">
      <dgm:prSet/>
      <dgm:spPr/>
      <dgm:t>
        <a:bodyPr/>
        <a:lstStyle/>
        <a:p>
          <a:endParaRPr lang="en-US" sz="1600"/>
        </a:p>
      </dgm:t>
    </dgm:pt>
    <dgm:pt modelId="{B1D3052D-32A5-634F-9E8D-7B38F6A90336}" type="sibTrans" cxnId="{942439F9-2338-F347-82F9-482A19695F32}">
      <dgm:prSet/>
      <dgm:spPr/>
      <dgm:t>
        <a:bodyPr/>
        <a:lstStyle/>
        <a:p>
          <a:endParaRPr lang="en-US" sz="1600"/>
        </a:p>
      </dgm:t>
    </dgm:pt>
    <dgm:pt modelId="{211D4187-2938-FB42-BA9C-19BE71AA8C64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body_type</a:t>
          </a:r>
          <a:endParaRPr lang="en-US" sz="1600" dirty="0">
            <a:latin typeface="Times" pitchFamily="2" charset="0"/>
          </a:endParaRPr>
        </a:p>
      </dgm:t>
    </dgm:pt>
    <dgm:pt modelId="{667AAD09-C44E-1E46-837A-3FBAFD718896}" type="parTrans" cxnId="{FA86F40F-F3D6-6A46-8CE6-37FAE82CC853}">
      <dgm:prSet/>
      <dgm:spPr/>
      <dgm:t>
        <a:bodyPr/>
        <a:lstStyle/>
        <a:p>
          <a:endParaRPr lang="en-US" sz="1600"/>
        </a:p>
      </dgm:t>
    </dgm:pt>
    <dgm:pt modelId="{30083375-952F-9243-9D3D-C68B8F21653F}" type="sibTrans" cxnId="{FA86F40F-F3D6-6A46-8CE6-37FAE82CC853}">
      <dgm:prSet/>
      <dgm:spPr/>
      <dgm:t>
        <a:bodyPr/>
        <a:lstStyle/>
        <a:p>
          <a:endParaRPr lang="en-US" sz="1600"/>
        </a:p>
      </dgm:t>
    </dgm:pt>
    <dgm:pt modelId="{86A13927-34D8-BD44-8843-F0B17FF5F1B7}" type="pres">
      <dgm:prSet presAssocID="{23CD6E04-9E65-F849-976D-5A0AE97F538A}" presName="cycle" presStyleCnt="0">
        <dgm:presLayoutVars>
          <dgm:dir/>
          <dgm:resizeHandles val="exact"/>
        </dgm:presLayoutVars>
      </dgm:prSet>
      <dgm:spPr/>
    </dgm:pt>
    <dgm:pt modelId="{53BBFF12-B572-4148-91E1-16C8D896EE37}" type="pres">
      <dgm:prSet presAssocID="{8E49ED43-967A-2142-8C87-9F6C05542EA8}" presName="node" presStyleLbl="node1" presStyleIdx="0" presStyleCnt="8" custScaleX="163753">
        <dgm:presLayoutVars>
          <dgm:bulletEnabled val="1"/>
        </dgm:presLayoutVars>
      </dgm:prSet>
      <dgm:spPr/>
    </dgm:pt>
    <dgm:pt modelId="{26A0CD5D-8137-CF40-83EE-24797B550C75}" type="pres">
      <dgm:prSet presAssocID="{8E49ED43-967A-2142-8C87-9F6C05542EA8}" presName="spNode" presStyleCnt="0"/>
      <dgm:spPr/>
    </dgm:pt>
    <dgm:pt modelId="{13403B52-760D-5A44-A376-899A71F0BF3B}" type="pres">
      <dgm:prSet presAssocID="{21CCEE61-4AF8-064C-9A56-5F7B8B45B287}" presName="sibTrans" presStyleLbl="sibTrans1D1" presStyleIdx="0" presStyleCnt="8"/>
      <dgm:spPr/>
    </dgm:pt>
    <dgm:pt modelId="{0AFE26FB-09EA-BC40-B1C4-2CB2268C1A94}" type="pres">
      <dgm:prSet presAssocID="{45AC0EF1-F998-7C40-BC55-8CE313410B9A}" presName="node" presStyleLbl="node1" presStyleIdx="1" presStyleCnt="8" custScaleX="245241" custScaleY="109322" custRadScaleRad="94742" custRadScaleInc="24082">
        <dgm:presLayoutVars>
          <dgm:bulletEnabled val="1"/>
        </dgm:presLayoutVars>
      </dgm:prSet>
      <dgm:spPr/>
    </dgm:pt>
    <dgm:pt modelId="{70DFFF4E-503E-A940-8666-A5307587BEF1}" type="pres">
      <dgm:prSet presAssocID="{45AC0EF1-F998-7C40-BC55-8CE313410B9A}" presName="spNode" presStyleCnt="0"/>
      <dgm:spPr/>
    </dgm:pt>
    <dgm:pt modelId="{2E502FCD-DD27-C444-B90B-0DA507161C3E}" type="pres">
      <dgm:prSet presAssocID="{C19DBF21-6D68-DE48-8F61-6C106011360D}" presName="sibTrans" presStyleLbl="sibTrans1D1" presStyleIdx="1" presStyleCnt="8"/>
      <dgm:spPr/>
    </dgm:pt>
    <dgm:pt modelId="{6F947F94-A7E6-A444-A591-0FB0BF4B231B}" type="pres">
      <dgm:prSet presAssocID="{345E3C76-B8AE-254A-B869-E2AE587EF64B}" presName="node" presStyleLbl="node1" presStyleIdx="2" presStyleCnt="8" custScaleX="171935" custScaleY="142356" custRadScaleRad="101506" custRadScaleInc="4103">
        <dgm:presLayoutVars>
          <dgm:bulletEnabled val="1"/>
        </dgm:presLayoutVars>
      </dgm:prSet>
      <dgm:spPr/>
    </dgm:pt>
    <dgm:pt modelId="{48D30489-707D-6848-8846-1F16E9181576}" type="pres">
      <dgm:prSet presAssocID="{345E3C76-B8AE-254A-B869-E2AE587EF64B}" presName="spNode" presStyleCnt="0"/>
      <dgm:spPr/>
    </dgm:pt>
    <dgm:pt modelId="{CB79A6B6-2C26-114B-B7FF-0057D1E91481}" type="pres">
      <dgm:prSet presAssocID="{DFA4B964-A446-B84F-8758-1916EC7DF592}" presName="sibTrans" presStyleLbl="sibTrans1D1" presStyleIdx="2" presStyleCnt="8"/>
      <dgm:spPr/>
    </dgm:pt>
    <dgm:pt modelId="{90767499-5087-DF4B-A2FE-46342768A805}" type="pres">
      <dgm:prSet presAssocID="{6F4E780B-FE37-044A-95DF-5E39E614F62D}" presName="node" presStyleLbl="node1" presStyleIdx="3" presStyleCnt="8">
        <dgm:presLayoutVars>
          <dgm:bulletEnabled val="1"/>
        </dgm:presLayoutVars>
      </dgm:prSet>
      <dgm:spPr/>
    </dgm:pt>
    <dgm:pt modelId="{BAA4E012-BDE1-D24A-AD9B-BDBF643EE0B8}" type="pres">
      <dgm:prSet presAssocID="{6F4E780B-FE37-044A-95DF-5E39E614F62D}" presName="spNode" presStyleCnt="0"/>
      <dgm:spPr/>
    </dgm:pt>
    <dgm:pt modelId="{18323BFC-28F9-3D4E-8133-2B2E60985AAE}" type="pres">
      <dgm:prSet presAssocID="{1E1BFE91-8833-CF40-9A8A-5CCF6404C1A4}" presName="sibTrans" presStyleLbl="sibTrans1D1" presStyleIdx="3" presStyleCnt="8"/>
      <dgm:spPr/>
    </dgm:pt>
    <dgm:pt modelId="{FDE65067-8F3D-E940-9FC1-D4AF20D7CD21}" type="pres">
      <dgm:prSet presAssocID="{B8A83D04-48D6-564E-88E9-2043EA163482}" presName="node" presStyleLbl="node1" presStyleIdx="4" presStyleCnt="8" custScaleX="133526">
        <dgm:presLayoutVars>
          <dgm:bulletEnabled val="1"/>
        </dgm:presLayoutVars>
      </dgm:prSet>
      <dgm:spPr/>
    </dgm:pt>
    <dgm:pt modelId="{61EE4B39-F6C5-1544-A132-D83841B9FAF2}" type="pres">
      <dgm:prSet presAssocID="{B8A83D04-48D6-564E-88E9-2043EA163482}" presName="spNode" presStyleCnt="0"/>
      <dgm:spPr/>
    </dgm:pt>
    <dgm:pt modelId="{279768DF-41A2-434E-AED9-C24E1D05B6E1}" type="pres">
      <dgm:prSet presAssocID="{5F58DCC2-9FD4-2544-B28E-C209AFE6B94D}" presName="sibTrans" presStyleLbl="sibTrans1D1" presStyleIdx="4" presStyleCnt="8"/>
      <dgm:spPr/>
    </dgm:pt>
    <dgm:pt modelId="{34B96A73-DE1F-2149-AD4E-77D895EA66B2}" type="pres">
      <dgm:prSet presAssocID="{07D6304F-4495-7949-BBE0-7F7FF5734615}" presName="node" presStyleLbl="node1" presStyleIdx="5" presStyleCnt="8" custScaleX="151685">
        <dgm:presLayoutVars>
          <dgm:bulletEnabled val="1"/>
        </dgm:presLayoutVars>
      </dgm:prSet>
      <dgm:spPr/>
    </dgm:pt>
    <dgm:pt modelId="{9D1C1098-92E2-BE49-9A01-B56360E1E120}" type="pres">
      <dgm:prSet presAssocID="{07D6304F-4495-7949-BBE0-7F7FF5734615}" presName="spNode" presStyleCnt="0"/>
      <dgm:spPr/>
    </dgm:pt>
    <dgm:pt modelId="{B452167E-37D4-0146-A3E7-3A3A679A266D}" type="pres">
      <dgm:prSet presAssocID="{77813DB2-9640-AF45-ACEC-1AE18603C435}" presName="sibTrans" presStyleLbl="sibTrans1D1" presStyleIdx="5" presStyleCnt="8"/>
      <dgm:spPr/>
    </dgm:pt>
    <dgm:pt modelId="{32ADA4BC-0041-FA45-9A25-B9575311ED40}" type="pres">
      <dgm:prSet presAssocID="{DD97984E-C200-9442-972D-92EDDFEAC9C9}" presName="node" presStyleLbl="node1" presStyleIdx="6" presStyleCnt="8" custScaleX="151415">
        <dgm:presLayoutVars>
          <dgm:bulletEnabled val="1"/>
        </dgm:presLayoutVars>
      </dgm:prSet>
      <dgm:spPr/>
    </dgm:pt>
    <dgm:pt modelId="{56F0957D-DD60-A847-ACDF-711C74E94FB2}" type="pres">
      <dgm:prSet presAssocID="{DD97984E-C200-9442-972D-92EDDFEAC9C9}" presName="spNode" presStyleCnt="0"/>
      <dgm:spPr/>
    </dgm:pt>
    <dgm:pt modelId="{18AD317B-16A3-4143-A748-1C2C0BA27E91}" type="pres">
      <dgm:prSet presAssocID="{B1D3052D-32A5-634F-9E8D-7B38F6A90336}" presName="sibTrans" presStyleLbl="sibTrans1D1" presStyleIdx="6" presStyleCnt="8"/>
      <dgm:spPr/>
    </dgm:pt>
    <dgm:pt modelId="{A406D679-D41D-5340-901E-34046239B3B7}" type="pres">
      <dgm:prSet presAssocID="{211D4187-2938-FB42-BA9C-19BE71AA8C64}" presName="node" presStyleLbl="node1" presStyleIdx="7" presStyleCnt="8" custScaleX="124643">
        <dgm:presLayoutVars>
          <dgm:bulletEnabled val="1"/>
        </dgm:presLayoutVars>
      </dgm:prSet>
      <dgm:spPr/>
    </dgm:pt>
    <dgm:pt modelId="{5206C358-D6B5-9840-B69D-A006F9786E2F}" type="pres">
      <dgm:prSet presAssocID="{211D4187-2938-FB42-BA9C-19BE71AA8C64}" presName="spNode" presStyleCnt="0"/>
      <dgm:spPr/>
    </dgm:pt>
    <dgm:pt modelId="{D74E5615-8AD7-F748-ACD0-51CC3E4DE710}" type="pres">
      <dgm:prSet presAssocID="{30083375-952F-9243-9D3D-C68B8F21653F}" presName="sibTrans" presStyleLbl="sibTrans1D1" presStyleIdx="7" presStyleCnt="8"/>
      <dgm:spPr/>
    </dgm:pt>
  </dgm:ptLst>
  <dgm:cxnLst>
    <dgm:cxn modelId="{88F09B08-4AD6-0C4E-B017-439A18AB73FC}" type="presOf" srcId="{B1D3052D-32A5-634F-9E8D-7B38F6A90336}" destId="{18AD317B-16A3-4143-A748-1C2C0BA27E91}" srcOrd="0" destOrd="0" presId="urn:microsoft.com/office/officeart/2005/8/layout/cycle6"/>
    <dgm:cxn modelId="{BA51240A-EDEA-424B-8AF0-6AFA7E2B34B3}" type="presOf" srcId="{45AC0EF1-F998-7C40-BC55-8CE313410B9A}" destId="{0AFE26FB-09EA-BC40-B1C4-2CB2268C1A94}" srcOrd="0" destOrd="0" presId="urn:microsoft.com/office/officeart/2005/8/layout/cycle6"/>
    <dgm:cxn modelId="{FA86F40F-F3D6-6A46-8CE6-37FAE82CC853}" srcId="{23CD6E04-9E65-F849-976D-5A0AE97F538A}" destId="{211D4187-2938-FB42-BA9C-19BE71AA8C64}" srcOrd="7" destOrd="0" parTransId="{667AAD09-C44E-1E46-837A-3FBAFD718896}" sibTransId="{30083375-952F-9243-9D3D-C68B8F21653F}"/>
    <dgm:cxn modelId="{3C985016-9957-F34D-A061-13EAB8F97B04}" type="presOf" srcId="{DFA4B964-A446-B84F-8758-1916EC7DF592}" destId="{CB79A6B6-2C26-114B-B7FF-0057D1E91481}" srcOrd="0" destOrd="0" presId="urn:microsoft.com/office/officeart/2005/8/layout/cycle6"/>
    <dgm:cxn modelId="{087EF72C-1D8A-9C4D-991B-033B4EA5A9F6}" srcId="{23CD6E04-9E65-F849-976D-5A0AE97F538A}" destId="{6F4E780B-FE37-044A-95DF-5E39E614F62D}" srcOrd="3" destOrd="0" parTransId="{13AA128D-943B-6D4B-85CF-553C78DE0CF4}" sibTransId="{1E1BFE91-8833-CF40-9A8A-5CCF6404C1A4}"/>
    <dgm:cxn modelId="{8EC37B3B-DF6A-EA41-B2BD-0CFA8E097B8C}" type="presOf" srcId="{1E1BFE91-8833-CF40-9A8A-5CCF6404C1A4}" destId="{18323BFC-28F9-3D4E-8133-2B2E60985AAE}" srcOrd="0" destOrd="0" presId="urn:microsoft.com/office/officeart/2005/8/layout/cycle6"/>
    <dgm:cxn modelId="{436FD141-FC44-2F4E-8D16-CCB4C7DE3573}" type="presOf" srcId="{211D4187-2938-FB42-BA9C-19BE71AA8C64}" destId="{A406D679-D41D-5340-901E-34046239B3B7}" srcOrd="0" destOrd="0" presId="urn:microsoft.com/office/officeart/2005/8/layout/cycle6"/>
    <dgm:cxn modelId="{1A3CF544-D962-9C49-BE46-8F0E80D74395}" type="presOf" srcId="{23CD6E04-9E65-F849-976D-5A0AE97F538A}" destId="{86A13927-34D8-BD44-8843-F0B17FF5F1B7}" srcOrd="0" destOrd="0" presId="urn:microsoft.com/office/officeart/2005/8/layout/cycle6"/>
    <dgm:cxn modelId="{96F7B94E-253F-AB45-8227-2C1D92021F00}" srcId="{23CD6E04-9E65-F849-976D-5A0AE97F538A}" destId="{8E49ED43-967A-2142-8C87-9F6C05542EA8}" srcOrd="0" destOrd="0" parTransId="{D33C3E2D-595F-0444-B005-ED5E2DD22982}" sibTransId="{21CCEE61-4AF8-064C-9A56-5F7B8B45B287}"/>
    <dgm:cxn modelId="{A5077F50-6424-0E46-B846-50023D3059E6}" type="presOf" srcId="{345E3C76-B8AE-254A-B869-E2AE587EF64B}" destId="{6F947F94-A7E6-A444-A591-0FB0BF4B231B}" srcOrd="0" destOrd="0" presId="urn:microsoft.com/office/officeart/2005/8/layout/cycle6"/>
    <dgm:cxn modelId="{93ACE559-0473-8F48-A3C5-B8A79AA32BF5}" type="presOf" srcId="{C19DBF21-6D68-DE48-8F61-6C106011360D}" destId="{2E502FCD-DD27-C444-B90B-0DA507161C3E}" srcOrd="0" destOrd="0" presId="urn:microsoft.com/office/officeart/2005/8/layout/cycle6"/>
    <dgm:cxn modelId="{2928F96D-C5A6-1641-851A-1E96F13F31F5}" type="presOf" srcId="{DD97984E-C200-9442-972D-92EDDFEAC9C9}" destId="{32ADA4BC-0041-FA45-9A25-B9575311ED40}" srcOrd="0" destOrd="0" presId="urn:microsoft.com/office/officeart/2005/8/layout/cycle6"/>
    <dgm:cxn modelId="{C4E73A6E-2E46-7C46-AD68-51721BD259EB}" srcId="{23CD6E04-9E65-F849-976D-5A0AE97F538A}" destId="{B8A83D04-48D6-564E-88E9-2043EA163482}" srcOrd="4" destOrd="0" parTransId="{F99D8410-EA93-0A4B-88BB-40DA1B93D525}" sibTransId="{5F58DCC2-9FD4-2544-B28E-C209AFE6B94D}"/>
    <dgm:cxn modelId="{F9AB4583-10CE-5347-ACEB-4B7D655345D1}" type="presOf" srcId="{21CCEE61-4AF8-064C-9A56-5F7B8B45B287}" destId="{13403B52-760D-5A44-A376-899A71F0BF3B}" srcOrd="0" destOrd="0" presId="urn:microsoft.com/office/officeart/2005/8/layout/cycle6"/>
    <dgm:cxn modelId="{A4660E86-6406-F340-9516-F2149314EBFB}" type="presOf" srcId="{B8A83D04-48D6-564E-88E9-2043EA163482}" destId="{FDE65067-8F3D-E940-9FC1-D4AF20D7CD21}" srcOrd="0" destOrd="0" presId="urn:microsoft.com/office/officeart/2005/8/layout/cycle6"/>
    <dgm:cxn modelId="{D699B48F-85E3-2C46-81DB-EA69CD21DC30}" type="presOf" srcId="{8E49ED43-967A-2142-8C87-9F6C05542EA8}" destId="{53BBFF12-B572-4148-91E1-16C8D896EE37}" srcOrd="0" destOrd="0" presId="urn:microsoft.com/office/officeart/2005/8/layout/cycle6"/>
    <dgm:cxn modelId="{982FAC90-2277-9D49-9624-A973B1DD6208}" type="presOf" srcId="{77813DB2-9640-AF45-ACEC-1AE18603C435}" destId="{B452167E-37D4-0146-A3E7-3A3A679A266D}" srcOrd="0" destOrd="0" presId="urn:microsoft.com/office/officeart/2005/8/layout/cycle6"/>
    <dgm:cxn modelId="{A1B26192-CD24-7C4E-9C81-7BA01437B017}" srcId="{23CD6E04-9E65-F849-976D-5A0AE97F538A}" destId="{45AC0EF1-F998-7C40-BC55-8CE313410B9A}" srcOrd="1" destOrd="0" parTransId="{8C0D9BD3-F7F7-BE49-AA56-BB69A7F5201A}" sibTransId="{C19DBF21-6D68-DE48-8F61-6C106011360D}"/>
    <dgm:cxn modelId="{5A8282BC-F685-804E-88A2-C6E4D62D9A90}" srcId="{23CD6E04-9E65-F849-976D-5A0AE97F538A}" destId="{345E3C76-B8AE-254A-B869-E2AE587EF64B}" srcOrd="2" destOrd="0" parTransId="{D959B832-2F3B-D840-82AB-D48CF221A58E}" sibTransId="{DFA4B964-A446-B84F-8758-1916EC7DF592}"/>
    <dgm:cxn modelId="{FA1647BF-8C8E-464B-B5B3-DC652A9D2186}" type="presOf" srcId="{30083375-952F-9243-9D3D-C68B8F21653F}" destId="{D74E5615-8AD7-F748-ACD0-51CC3E4DE710}" srcOrd="0" destOrd="0" presId="urn:microsoft.com/office/officeart/2005/8/layout/cycle6"/>
    <dgm:cxn modelId="{F4EBFEBF-29E4-1247-AAF9-227E5BDE0380}" type="presOf" srcId="{07D6304F-4495-7949-BBE0-7F7FF5734615}" destId="{34B96A73-DE1F-2149-AD4E-77D895EA66B2}" srcOrd="0" destOrd="0" presId="urn:microsoft.com/office/officeart/2005/8/layout/cycle6"/>
    <dgm:cxn modelId="{2AB1AEE3-80CE-C44B-8447-7BBD8CB83961}" srcId="{23CD6E04-9E65-F849-976D-5A0AE97F538A}" destId="{07D6304F-4495-7949-BBE0-7F7FF5734615}" srcOrd="5" destOrd="0" parTransId="{CFF1B564-7190-454C-8AC7-0B8FDB5FDE45}" sibTransId="{77813DB2-9640-AF45-ACEC-1AE18603C435}"/>
    <dgm:cxn modelId="{624973E6-29F8-684A-B9C6-8558865D4D5F}" type="presOf" srcId="{5F58DCC2-9FD4-2544-B28E-C209AFE6B94D}" destId="{279768DF-41A2-434E-AED9-C24E1D05B6E1}" srcOrd="0" destOrd="0" presId="urn:microsoft.com/office/officeart/2005/8/layout/cycle6"/>
    <dgm:cxn modelId="{D1C867F8-C910-474E-A776-1A8F922F6A6C}" type="presOf" srcId="{6F4E780B-FE37-044A-95DF-5E39E614F62D}" destId="{90767499-5087-DF4B-A2FE-46342768A805}" srcOrd="0" destOrd="0" presId="urn:microsoft.com/office/officeart/2005/8/layout/cycle6"/>
    <dgm:cxn modelId="{942439F9-2338-F347-82F9-482A19695F32}" srcId="{23CD6E04-9E65-F849-976D-5A0AE97F538A}" destId="{DD97984E-C200-9442-972D-92EDDFEAC9C9}" srcOrd="6" destOrd="0" parTransId="{9CD6A223-FCC6-094A-9CBB-6AC083C7FDD9}" sibTransId="{B1D3052D-32A5-634F-9E8D-7B38F6A90336}"/>
    <dgm:cxn modelId="{5354AA1F-280A-E149-B23A-3D9E4AF20C3D}" type="presParOf" srcId="{86A13927-34D8-BD44-8843-F0B17FF5F1B7}" destId="{53BBFF12-B572-4148-91E1-16C8D896EE37}" srcOrd="0" destOrd="0" presId="urn:microsoft.com/office/officeart/2005/8/layout/cycle6"/>
    <dgm:cxn modelId="{5EC918C7-571E-3D4A-AB33-A696E1B05C1D}" type="presParOf" srcId="{86A13927-34D8-BD44-8843-F0B17FF5F1B7}" destId="{26A0CD5D-8137-CF40-83EE-24797B550C75}" srcOrd="1" destOrd="0" presId="urn:microsoft.com/office/officeart/2005/8/layout/cycle6"/>
    <dgm:cxn modelId="{80FEAAEB-67D0-1E45-91F2-DDA96DF18606}" type="presParOf" srcId="{86A13927-34D8-BD44-8843-F0B17FF5F1B7}" destId="{13403B52-760D-5A44-A376-899A71F0BF3B}" srcOrd="2" destOrd="0" presId="urn:microsoft.com/office/officeart/2005/8/layout/cycle6"/>
    <dgm:cxn modelId="{C43DB17F-FAB3-E74C-B86B-7C3A5F0B1EE8}" type="presParOf" srcId="{86A13927-34D8-BD44-8843-F0B17FF5F1B7}" destId="{0AFE26FB-09EA-BC40-B1C4-2CB2268C1A94}" srcOrd="3" destOrd="0" presId="urn:microsoft.com/office/officeart/2005/8/layout/cycle6"/>
    <dgm:cxn modelId="{359A7530-ED55-9A4F-ADBF-27C63C6F847C}" type="presParOf" srcId="{86A13927-34D8-BD44-8843-F0B17FF5F1B7}" destId="{70DFFF4E-503E-A940-8666-A5307587BEF1}" srcOrd="4" destOrd="0" presId="urn:microsoft.com/office/officeart/2005/8/layout/cycle6"/>
    <dgm:cxn modelId="{F1521862-1A07-2D4D-8F27-934491CDCDBD}" type="presParOf" srcId="{86A13927-34D8-BD44-8843-F0B17FF5F1B7}" destId="{2E502FCD-DD27-C444-B90B-0DA507161C3E}" srcOrd="5" destOrd="0" presId="urn:microsoft.com/office/officeart/2005/8/layout/cycle6"/>
    <dgm:cxn modelId="{3C0D39B6-5BA6-D345-90A7-C060134437D4}" type="presParOf" srcId="{86A13927-34D8-BD44-8843-F0B17FF5F1B7}" destId="{6F947F94-A7E6-A444-A591-0FB0BF4B231B}" srcOrd="6" destOrd="0" presId="urn:microsoft.com/office/officeart/2005/8/layout/cycle6"/>
    <dgm:cxn modelId="{86619DDE-0470-5143-863D-EDB68F711CBC}" type="presParOf" srcId="{86A13927-34D8-BD44-8843-F0B17FF5F1B7}" destId="{48D30489-707D-6848-8846-1F16E9181576}" srcOrd="7" destOrd="0" presId="urn:microsoft.com/office/officeart/2005/8/layout/cycle6"/>
    <dgm:cxn modelId="{C52DF2BA-CB19-DD4F-8DD2-74254F702B92}" type="presParOf" srcId="{86A13927-34D8-BD44-8843-F0B17FF5F1B7}" destId="{CB79A6B6-2C26-114B-B7FF-0057D1E91481}" srcOrd="8" destOrd="0" presId="urn:microsoft.com/office/officeart/2005/8/layout/cycle6"/>
    <dgm:cxn modelId="{F35B130B-22D1-9A4B-8E52-1675A326A0E6}" type="presParOf" srcId="{86A13927-34D8-BD44-8843-F0B17FF5F1B7}" destId="{90767499-5087-DF4B-A2FE-46342768A805}" srcOrd="9" destOrd="0" presId="urn:microsoft.com/office/officeart/2005/8/layout/cycle6"/>
    <dgm:cxn modelId="{CB66B6C9-BEE7-3E46-A44D-5432E819DF7D}" type="presParOf" srcId="{86A13927-34D8-BD44-8843-F0B17FF5F1B7}" destId="{BAA4E012-BDE1-D24A-AD9B-BDBF643EE0B8}" srcOrd="10" destOrd="0" presId="urn:microsoft.com/office/officeart/2005/8/layout/cycle6"/>
    <dgm:cxn modelId="{BDD0EC93-E827-CC4D-893F-4D82D5D09CED}" type="presParOf" srcId="{86A13927-34D8-BD44-8843-F0B17FF5F1B7}" destId="{18323BFC-28F9-3D4E-8133-2B2E60985AAE}" srcOrd="11" destOrd="0" presId="urn:microsoft.com/office/officeart/2005/8/layout/cycle6"/>
    <dgm:cxn modelId="{DB52CECB-C35F-264B-8D0D-FB84FE387038}" type="presParOf" srcId="{86A13927-34D8-BD44-8843-F0B17FF5F1B7}" destId="{FDE65067-8F3D-E940-9FC1-D4AF20D7CD21}" srcOrd="12" destOrd="0" presId="urn:microsoft.com/office/officeart/2005/8/layout/cycle6"/>
    <dgm:cxn modelId="{28CFDFC6-D352-894D-A001-EDDEB59F54B3}" type="presParOf" srcId="{86A13927-34D8-BD44-8843-F0B17FF5F1B7}" destId="{61EE4B39-F6C5-1544-A132-D83841B9FAF2}" srcOrd="13" destOrd="0" presId="urn:microsoft.com/office/officeart/2005/8/layout/cycle6"/>
    <dgm:cxn modelId="{6DBD3D64-A17A-3842-A4F7-E4EAFC1F013B}" type="presParOf" srcId="{86A13927-34D8-BD44-8843-F0B17FF5F1B7}" destId="{279768DF-41A2-434E-AED9-C24E1D05B6E1}" srcOrd="14" destOrd="0" presId="urn:microsoft.com/office/officeart/2005/8/layout/cycle6"/>
    <dgm:cxn modelId="{9A338EF6-740C-1B45-8658-1712351FA6E3}" type="presParOf" srcId="{86A13927-34D8-BD44-8843-F0B17FF5F1B7}" destId="{34B96A73-DE1F-2149-AD4E-77D895EA66B2}" srcOrd="15" destOrd="0" presId="urn:microsoft.com/office/officeart/2005/8/layout/cycle6"/>
    <dgm:cxn modelId="{C65EBEA8-01E0-CE47-BB73-CD39D59E7C9C}" type="presParOf" srcId="{86A13927-34D8-BD44-8843-F0B17FF5F1B7}" destId="{9D1C1098-92E2-BE49-9A01-B56360E1E120}" srcOrd="16" destOrd="0" presId="urn:microsoft.com/office/officeart/2005/8/layout/cycle6"/>
    <dgm:cxn modelId="{4749FACD-A6A4-6D49-B608-DA747CF55C01}" type="presParOf" srcId="{86A13927-34D8-BD44-8843-F0B17FF5F1B7}" destId="{B452167E-37D4-0146-A3E7-3A3A679A266D}" srcOrd="17" destOrd="0" presId="urn:microsoft.com/office/officeart/2005/8/layout/cycle6"/>
    <dgm:cxn modelId="{30F07987-6CFF-F444-AFD2-580DAACCAD19}" type="presParOf" srcId="{86A13927-34D8-BD44-8843-F0B17FF5F1B7}" destId="{32ADA4BC-0041-FA45-9A25-B9575311ED40}" srcOrd="18" destOrd="0" presId="urn:microsoft.com/office/officeart/2005/8/layout/cycle6"/>
    <dgm:cxn modelId="{ADEC0A34-BEA2-7D4C-AA6C-0F4AE251F755}" type="presParOf" srcId="{86A13927-34D8-BD44-8843-F0B17FF5F1B7}" destId="{56F0957D-DD60-A847-ACDF-711C74E94FB2}" srcOrd="19" destOrd="0" presId="urn:microsoft.com/office/officeart/2005/8/layout/cycle6"/>
    <dgm:cxn modelId="{842A04BE-3506-BB46-8C25-D9B211D5AF47}" type="presParOf" srcId="{86A13927-34D8-BD44-8843-F0B17FF5F1B7}" destId="{18AD317B-16A3-4143-A748-1C2C0BA27E91}" srcOrd="20" destOrd="0" presId="urn:microsoft.com/office/officeart/2005/8/layout/cycle6"/>
    <dgm:cxn modelId="{906E24EE-F591-8C4E-8694-47F9A3CEEAD4}" type="presParOf" srcId="{86A13927-34D8-BD44-8843-F0B17FF5F1B7}" destId="{A406D679-D41D-5340-901E-34046239B3B7}" srcOrd="21" destOrd="0" presId="urn:microsoft.com/office/officeart/2005/8/layout/cycle6"/>
    <dgm:cxn modelId="{EF71C709-5C2D-E748-AC16-D5B238087FFA}" type="presParOf" srcId="{86A13927-34D8-BD44-8843-F0B17FF5F1B7}" destId="{5206C358-D6B5-9840-B69D-A006F9786E2F}" srcOrd="22" destOrd="0" presId="urn:microsoft.com/office/officeart/2005/8/layout/cycle6"/>
    <dgm:cxn modelId="{446362BE-BEA9-D84D-9E8F-5BF0A754BD1C}" type="presParOf" srcId="{86A13927-34D8-BD44-8843-F0B17FF5F1B7}" destId="{D74E5615-8AD7-F748-ACD0-51CC3E4DE710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FDB1E-19FD-1841-ACAD-58871B5D71E6}">
      <dsp:nvSpPr>
        <dsp:cNvPr id="0" name=""/>
        <dsp:cNvSpPr/>
      </dsp:nvSpPr>
      <dsp:spPr>
        <a:xfrm>
          <a:off x="0" y="1042352"/>
          <a:ext cx="10515600" cy="138980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E5E5C-4505-8948-9857-C714799AB7E0}">
      <dsp:nvSpPr>
        <dsp:cNvPr id="0" name=""/>
        <dsp:cNvSpPr/>
      </dsp:nvSpPr>
      <dsp:spPr>
        <a:xfrm>
          <a:off x="4159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Introducing the Topic </a:t>
          </a:r>
          <a:endParaRPr lang="en-US" sz="1800" kern="1200"/>
        </a:p>
      </dsp:txBody>
      <dsp:txXfrm>
        <a:off x="4159" y="0"/>
        <a:ext cx="1818408" cy="1389803"/>
      </dsp:txXfrm>
    </dsp:sp>
    <dsp:sp modelId="{22AE193A-C820-D445-9723-8475F0C12CE8}">
      <dsp:nvSpPr>
        <dsp:cNvPr id="0" name=""/>
        <dsp:cNvSpPr/>
      </dsp:nvSpPr>
      <dsp:spPr>
        <a:xfrm>
          <a:off x="739637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E900-3F24-1D45-88F0-B9682312F657}">
      <dsp:nvSpPr>
        <dsp:cNvPr id="0" name=""/>
        <dsp:cNvSpPr/>
      </dsp:nvSpPr>
      <dsp:spPr>
        <a:xfrm>
          <a:off x="1913487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Data Pre-Processing</a:t>
          </a:r>
          <a:endParaRPr lang="en-US" sz="1800" kern="1200" dirty="0"/>
        </a:p>
      </dsp:txBody>
      <dsp:txXfrm>
        <a:off x="1913487" y="2084704"/>
        <a:ext cx="1818408" cy="1389803"/>
      </dsp:txXfrm>
    </dsp:sp>
    <dsp:sp modelId="{A10C8383-EA0D-384E-8082-74774A9DAB2D}">
      <dsp:nvSpPr>
        <dsp:cNvPr id="0" name=""/>
        <dsp:cNvSpPr/>
      </dsp:nvSpPr>
      <dsp:spPr>
        <a:xfrm>
          <a:off x="2648966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3ADA-8445-424B-A82D-DDCD43CFF662}">
      <dsp:nvSpPr>
        <dsp:cNvPr id="0" name=""/>
        <dsp:cNvSpPr/>
      </dsp:nvSpPr>
      <dsp:spPr>
        <a:xfrm>
          <a:off x="3822815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SMART Questions</a:t>
          </a:r>
        </a:p>
      </dsp:txBody>
      <dsp:txXfrm>
        <a:off x="3822815" y="0"/>
        <a:ext cx="1818408" cy="1389803"/>
      </dsp:txXfrm>
    </dsp:sp>
    <dsp:sp modelId="{2F9D233A-C7CC-9149-B292-DEC5FE5062BD}">
      <dsp:nvSpPr>
        <dsp:cNvPr id="0" name=""/>
        <dsp:cNvSpPr/>
      </dsp:nvSpPr>
      <dsp:spPr>
        <a:xfrm>
          <a:off x="455829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3B384-B386-C54D-AAA5-434D9E8FBFE9}">
      <dsp:nvSpPr>
        <dsp:cNvPr id="0" name=""/>
        <dsp:cNvSpPr/>
      </dsp:nvSpPr>
      <dsp:spPr>
        <a:xfrm>
          <a:off x="5732144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EDA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Showcasing the Graphs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Hypothesis Testing</a:t>
          </a:r>
          <a:endParaRPr lang="en-US" sz="1400" kern="1200"/>
        </a:p>
      </dsp:txBody>
      <dsp:txXfrm>
        <a:off x="5732144" y="2084704"/>
        <a:ext cx="1818408" cy="1389803"/>
      </dsp:txXfrm>
    </dsp:sp>
    <dsp:sp modelId="{DED07ECD-C28B-7846-8007-045570DD6661}">
      <dsp:nvSpPr>
        <dsp:cNvPr id="0" name=""/>
        <dsp:cNvSpPr/>
      </dsp:nvSpPr>
      <dsp:spPr>
        <a:xfrm>
          <a:off x="6467623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ADFC2-D4FA-DA47-856D-318DB5F7CA60}">
      <dsp:nvSpPr>
        <dsp:cNvPr id="0" name=""/>
        <dsp:cNvSpPr/>
      </dsp:nvSpPr>
      <dsp:spPr>
        <a:xfrm>
          <a:off x="7641472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Questions</a:t>
          </a:r>
          <a:endParaRPr lang="en-US" sz="1800" kern="1200"/>
        </a:p>
      </dsp:txBody>
      <dsp:txXfrm>
        <a:off x="7641472" y="0"/>
        <a:ext cx="1818408" cy="1389803"/>
      </dsp:txXfrm>
    </dsp:sp>
    <dsp:sp modelId="{2DF28595-7B83-434D-9847-FBD7243DAA2C}">
      <dsp:nvSpPr>
        <dsp:cNvPr id="0" name=""/>
        <dsp:cNvSpPr/>
      </dsp:nvSpPr>
      <dsp:spPr>
        <a:xfrm>
          <a:off x="8376951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2964D-6782-2E41-94F3-2E8B75D020C1}">
      <dsp:nvSpPr>
        <dsp:cNvPr id="0" name=""/>
        <dsp:cNvSpPr/>
      </dsp:nvSpPr>
      <dsp:spPr>
        <a:xfrm>
          <a:off x="0" y="58438"/>
          <a:ext cx="1894798" cy="28781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Correlation Coefficient: 0.6 </a:t>
          </a:r>
          <a:endParaRPr lang="en-US" sz="1200" kern="1200" dirty="0"/>
        </a:p>
      </dsp:txBody>
      <dsp:txXfrm>
        <a:off x="14050" y="72488"/>
        <a:ext cx="1866698" cy="259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41A60-6CBB-DC41-9420-CDF79F03DDCF}">
      <dsp:nvSpPr>
        <dsp:cNvPr id="0" name=""/>
        <dsp:cNvSpPr/>
      </dsp:nvSpPr>
      <dsp:spPr>
        <a:xfrm>
          <a:off x="0" y="0"/>
          <a:ext cx="1566287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 = 37, df = 452, p-value &lt;2e-16</a:t>
          </a:r>
          <a:endParaRPr lang="en-US" sz="1600" kern="1200" dirty="0"/>
        </a:p>
      </dsp:txBody>
      <dsp:txXfrm>
        <a:off x="31070" y="31070"/>
        <a:ext cx="1504147" cy="57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742DD-DA35-AD47-B243-B87E3889999F}">
      <dsp:nvSpPr>
        <dsp:cNvPr id="0" name=""/>
        <dsp:cNvSpPr/>
      </dsp:nvSpPr>
      <dsp:spPr>
        <a:xfrm>
          <a:off x="0" y="240"/>
          <a:ext cx="1733349" cy="67863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 = 16, df = 24452, p-value &lt;2e-16</a:t>
          </a:r>
          <a:endParaRPr lang="en-US" sz="1400" b="1" kern="1200" dirty="0"/>
        </a:p>
      </dsp:txBody>
      <dsp:txXfrm>
        <a:off x="33128" y="33368"/>
        <a:ext cx="1667093" cy="612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C6DE3-5EA3-9140-A075-C152F2D81E50}">
      <dsp:nvSpPr>
        <dsp:cNvPr id="0" name=""/>
        <dsp:cNvSpPr/>
      </dsp:nvSpPr>
      <dsp:spPr>
        <a:xfrm>
          <a:off x="0" y="0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   Df   Sum Sq  Mean Sq F value Pr(&gt;F)    </a:t>
          </a:r>
          <a:endParaRPr lang="en-US" sz="1300" kern="1200" dirty="0">
            <a:latin typeface="Times" pitchFamily="2" charset="0"/>
          </a:endParaRPr>
        </a:p>
      </dsp:txBody>
      <dsp:txXfrm>
        <a:off x="11713" y="11713"/>
        <a:ext cx="3803974" cy="216515"/>
      </dsp:txXfrm>
    </dsp:sp>
    <dsp:sp modelId="{6D52C4F4-FE5F-BE41-BACA-E62FB9644378}">
      <dsp:nvSpPr>
        <dsp:cNvPr id="0" name=""/>
        <dsp:cNvSpPr/>
      </dsp:nvSpPr>
      <dsp:spPr>
        <a:xfrm>
          <a:off x="0" y="252452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color      11 1.70e+11 1.55e+10     420 &lt;2e-16 ***</a:t>
          </a:r>
          <a:endParaRPr lang="en-US" sz="1300" kern="1200" dirty="0">
            <a:latin typeface="Times" pitchFamily="2" charset="0"/>
          </a:endParaRPr>
        </a:p>
      </dsp:txBody>
      <dsp:txXfrm>
        <a:off x="11713" y="264165"/>
        <a:ext cx="3803974" cy="216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272F9-91F7-6646-9F00-089119E53231}">
      <dsp:nvSpPr>
        <dsp:cNvPr id="0" name=""/>
        <dsp:cNvSpPr/>
      </dsp:nvSpPr>
      <dsp:spPr>
        <a:xfrm>
          <a:off x="0" y="0"/>
          <a:ext cx="3934689" cy="31698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sp:txBody>
      <dsp:txXfrm>
        <a:off x="15474" y="15474"/>
        <a:ext cx="3903741" cy="286041"/>
      </dsp:txXfrm>
    </dsp:sp>
    <dsp:sp modelId="{3EFB0E43-2934-644B-A22D-B2904390FE7F}">
      <dsp:nvSpPr>
        <dsp:cNvPr id="0" name=""/>
        <dsp:cNvSpPr/>
      </dsp:nvSpPr>
      <dsp:spPr>
        <a:xfrm>
          <a:off x="0" y="359412"/>
          <a:ext cx="3934689" cy="2807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body_type  11 3.50e+11 3.18e+10  988 &lt;2e-16 ***</a:t>
          </a:r>
          <a:endParaRPr lang="en-US" sz="1300" kern="1200" dirty="0">
            <a:latin typeface="Times" pitchFamily="2" charset="0"/>
          </a:endParaRPr>
        </a:p>
      </dsp:txBody>
      <dsp:txXfrm>
        <a:off x="13707" y="373119"/>
        <a:ext cx="3907275" cy="2533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C7EF9-E80D-044A-97C1-21B2D24F1742}">
      <dsp:nvSpPr>
        <dsp:cNvPr id="0" name=""/>
        <dsp:cNvSpPr/>
      </dsp:nvSpPr>
      <dsp:spPr>
        <a:xfrm>
          <a:off x="0" y="64232"/>
          <a:ext cx="4389543" cy="26635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sp:txBody>
      <dsp:txXfrm>
        <a:off x="13003" y="77235"/>
        <a:ext cx="4363537" cy="240352"/>
      </dsp:txXfrm>
    </dsp:sp>
    <dsp:sp modelId="{B3228649-77FA-E241-8F03-1C0FDDF8C21D}">
      <dsp:nvSpPr>
        <dsp:cNvPr id="0" name=""/>
        <dsp:cNvSpPr/>
      </dsp:nvSpPr>
      <dsp:spPr>
        <a:xfrm>
          <a:off x="0" y="340370"/>
          <a:ext cx="4389543" cy="3239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sp:txBody>
      <dsp:txXfrm>
        <a:off x="15812" y="356182"/>
        <a:ext cx="4357919" cy="2922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C7762-6AE8-4C42-AA41-90ED10F29910}">
      <dsp:nvSpPr>
        <dsp:cNvPr id="0" name=""/>
        <dsp:cNvSpPr/>
      </dsp:nvSpPr>
      <dsp:spPr>
        <a:xfrm>
          <a:off x="0" y="9615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 One-sample Kolmogorov-Smirnov test</a:t>
          </a:r>
          <a:endParaRPr lang="en-US" sz="1200" kern="1200" dirty="0">
            <a:latin typeface="Times" pitchFamily="2" charset="0"/>
          </a:endParaRPr>
        </a:p>
      </dsp:txBody>
      <dsp:txXfrm>
        <a:off x="10009" y="19624"/>
        <a:ext cx="2979982" cy="185027"/>
      </dsp:txXfrm>
    </dsp:sp>
    <dsp:sp modelId="{C62775B1-12D4-F54E-9C0C-1F761E6C75C0}">
      <dsp:nvSpPr>
        <dsp:cNvPr id="0" name=""/>
        <dsp:cNvSpPr/>
      </dsp:nvSpPr>
      <dsp:spPr>
        <a:xfrm>
          <a:off x="0" y="219646"/>
          <a:ext cx="3000000" cy="2072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D = 0.2, p-value &lt;2e-16</a:t>
          </a:r>
          <a:endParaRPr lang="en-US" sz="1200" kern="1200" dirty="0">
            <a:latin typeface="Times" pitchFamily="2" charset="0"/>
          </a:endParaRPr>
        </a:p>
      </dsp:txBody>
      <dsp:txXfrm>
        <a:off x="10115" y="229761"/>
        <a:ext cx="2979770" cy="186976"/>
      </dsp:txXfrm>
    </dsp:sp>
    <dsp:sp modelId="{81F00A18-0483-734D-B0BD-E72FA3DE6846}">
      <dsp:nvSpPr>
        <dsp:cNvPr id="0" name=""/>
        <dsp:cNvSpPr/>
      </dsp:nvSpPr>
      <dsp:spPr>
        <a:xfrm>
          <a:off x="0" y="438187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alternative hypothesis: two-sided</a:t>
          </a:r>
          <a:endParaRPr lang="en-US" sz="1200" kern="1200" dirty="0">
            <a:latin typeface="Times" pitchFamily="2" charset="0"/>
          </a:endParaRPr>
        </a:p>
      </dsp:txBody>
      <dsp:txXfrm>
        <a:off x="10009" y="448196"/>
        <a:ext cx="2979982" cy="185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FF12-B572-4148-91E1-16C8D896EE37}">
      <dsp:nvSpPr>
        <dsp:cNvPr id="0" name=""/>
        <dsp:cNvSpPr/>
      </dsp:nvSpPr>
      <dsp:spPr>
        <a:xfrm>
          <a:off x="4904317" y="2081"/>
          <a:ext cx="1499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latin typeface="Times" pitchFamily="2" charset="0"/>
            </a:rPr>
            <a:t>year_produced</a:t>
          </a:r>
          <a:endParaRPr lang="en-US" sz="1600" kern="1200" dirty="0">
            <a:latin typeface="Times" pitchFamily="2" charset="0"/>
          </a:endParaRPr>
        </a:p>
      </dsp:txBody>
      <dsp:txXfrm>
        <a:off x="4933378" y="31142"/>
        <a:ext cx="1441631" cy="537188"/>
      </dsp:txXfrm>
    </dsp:sp>
    <dsp:sp modelId="{13403B52-760D-5A44-A376-899A71F0BF3B}">
      <dsp:nvSpPr>
        <dsp:cNvPr id="0" name=""/>
        <dsp:cNvSpPr/>
      </dsp:nvSpPr>
      <dsp:spPr>
        <a:xfrm>
          <a:off x="3161074" y="72860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246811" y="370392"/>
              </a:moveTo>
              <a:arcTo wR="2066336" hR="2066336" stAng="18290409" swAng="75894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E26FB-09EA-BC40-B1C4-2CB2268C1A94}">
      <dsp:nvSpPr>
        <dsp:cNvPr id="0" name=""/>
        <dsp:cNvSpPr/>
      </dsp:nvSpPr>
      <dsp:spPr>
        <a:xfrm>
          <a:off x="5999919" y="746343"/>
          <a:ext cx="2246071" cy="650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Manufacture_name</a:t>
          </a:r>
          <a:endParaRPr lang="en-US" sz="1600" kern="1200" dirty="0">
            <a:latin typeface="Times" pitchFamily="2" charset="0"/>
          </a:endParaRPr>
        </a:p>
      </dsp:txBody>
      <dsp:txXfrm>
        <a:off x="6031689" y="778113"/>
        <a:ext cx="2182531" cy="587265"/>
      </dsp:txXfrm>
    </dsp:sp>
    <dsp:sp modelId="{2E502FCD-DD27-C444-B90B-0DA507161C3E}">
      <dsp:nvSpPr>
        <dsp:cNvPr id="0" name=""/>
        <dsp:cNvSpPr/>
      </dsp:nvSpPr>
      <dsp:spPr>
        <a:xfrm>
          <a:off x="3742607" y="701418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617125" y="700759"/>
              </a:moveTo>
              <a:arcTo wR="2066336" hR="2066336" stAng="19118030" swAng="10989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47F94-A7E6-A444-A591-0FB0BF4B231B}">
      <dsp:nvSpPr>
        <dsp:cNvPr id="0" name=""/>
        <dsp:cNvSpPr/>
      </dsp:nvSpPr>
      <dsp:spPr>
        <a:xfrm>
          <a:off x="6964183" y="1964872"/>
          <a:ext cx="1574689" cy="8474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odometer_value</a:t>
          </a:r>
          <a:endParaRPr lang="en-US" sz="1600" kern="1200" dirty="0">
            <a:latin typeface="Times" pitchFamily="2" charset="0"/>
          </a:endParaRPr>
        </a:p>
      </dsp:txBody>
      <dsp:txXfrm>
        <a:off x="7005553" y="2006242"/>
        <a:ext cx="1491949" cy="764720"/>
      </dsp:txXfrm>
    </dsp:sp>
    <dsp:sp modelId="{CB79A6B6-2C26-114B-B7FF-0057D1E91481}">
      <dsp:nvSpPr>
        <dsp:cNvPr id="0" name=""/>
        <dsp:cNvSpPr/>
      </dsp:nvSpPr>
      <dsp:spPr>
        <a:xfrm>
          <a:off x="3635832" y="23226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4065803" y="2587758"/>
              </a:moveTo>
              <a:arcTo wR="2066336" hR="2066336" stAng="876965" swAng="130360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499-5087-DF4B-A2FE-46342768A805}">
      <dsp:nvSpPr>
        <dsp:cNvPr id="0" name=""/>
        <dsp:cNvSpPr/>
      </dsp:nvSpPr>
      <dsp:spPr>
        <a:xfrm>
          <a:off x="6657382" y="352953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color</a:t>
          </a:r>
          <a:endParaRPr lang="en-US" sz="1600" kern="1200">
            <a:latin typeface="Times" pitchFamily="2" charset="0"/>
          </a:endParaRPr>
        </a:p>
      </dsp:txBody>
      <dsp:txXfrm>
        <a:off x="6686443" y="3558599"/>
        <a:ext cx="857740" cy="537188"/>
      </dsp:txXfrm>
    </dsp:sp>
    <dsp:sp modelId="{18323BFC-28F9-3D4E-8133-2B2E60985AAE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146553" y="3827835"/>
              </a:moveTo>
              <a:arcTo wR="2066336" hR="2066336" stAng="3508909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65067-8F3D-E940-9FC1-D4AF20D7CD21}">
      <dsp:nvSpPr>
        <dsp:cNvPr id="0" name=""/>
        <dsp:cNvSpPr/>
      </dsp:nvSpPr>
      <dsp:spPr>
        <a:xfrm>
          <a:off x="5042736" y="4134754"/>
          <a:ext cx="1222915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transmission</a:t>
          </a:r>
          <a:endParaRPr lang="en-US" sz="1600" kern="1200" dirty="0">
            <a:latin typeface="Times" pitchFamily="2" charset="0"/>
          </a:endParaRPr>
        </a:p>
      </dsp:txBody>
      <dsp:txXfrm>
        <a:off x="5071797" y="4163815"/>
        <a:ext cx="1164793" cy="537188"/>
      </dsp:txXfrm>
    </dsp:sp>
    <dsp:sp modelId="{279768DF-41A2-434E-AED9-C24E1D05B6E1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1449916" y="4038587"/>
              </a:moveTo>
              <a:arcTo wR="2066336" hR="2066336" stAng="6441388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96A73-DE1F-2149-AD4E-77D895EA66B2}">
      <dsp:nvSpPr>
        <dsp:cNvPr id="0" name=""/>
        <dsp:cNvSpPr/>
      </dsp:nvSpPr>
      <dsp:spPr>
        <a:xfrm>
          <a:off x="3498459" y="3529538"/>
          <a:ext cx="1389226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engine_type</a:t>
          </a:r>
          <a:endParaRPr lang="en-US" sz="1600" kern="1200" dirty="0">
            <a:latin typeface="Times" pitchFamily="2" charset="0"/>
          </a:endParaRPr>
        </a:p>
      </dsp:txBody>
      <dsp:txXfrm>
        <a:off x="3527520" y="3558599"/>
        <a:ext cx="1331104" cy="537188"/>
      </dsp:txXfrm>
    </dsp:sp>
    <dsp:sp modelId="{B452167E-37D4-0146-A3E7-3A3A679A266D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53464" y="3222111"/>
              </a:moveTo>
              <a:arcTo wR="2066336" hR="2066336" stAng="8759410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A4BC-0041-FA45-9A25-B9575311ED40}">
      <dsp:nvSpPr>
        <dsp:cNvPr id="0" name=""/>
        <dsp:cNvSpPr/>
      </dsp:nvSpPr>
      <dsp:spPr>
        <a:xfrm>
          <a:off x="2894480" y="2068418"/>
          <a:ext cx="1386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engine_capacity</a:t>
          </a:r>
          <a:endParaRPr lang="en-US" sz="1600" kern="1200" dirty="0">
            <a:latin typeface="Times" pitchFamily="2" charset="0"/>
          </a:endParaRPr>
        </a:p>
      </dsp:txBody>
      <dsp:txXfrm>
        <a:off x="2923541" y="2097479"/>
        <a:ext cx="1328631" cy="537188"/>
      </dsp:txXfrm>
    </dsp:sp>
    <dsp:sp modelId="{18AD317B-16A3-4143-A748-1C2C0BA27E91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2910" y="1759489"/>
              </a:moveTo>
              <a:arcTo wR="2066336" hR="2066336" stAng="11312394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6D679-D41D-5340-901E-34046239B3B7}">
      <dsp:nvSpPr>
        <dsp:cNvPr id="0" name=""/>
        <dsp:cNvSpPr/>
      </dsp:nvSpPr>
      <dsp:spPr>
        <a:xfrm>
          <a:off x="3622293" y="607297"/>
          <a:ext cx="1141559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body_type</a:t>
          </a:r>
          <a:endParaRPr lang="en-US" sz="1600" kern="1200" dirty="0">
            <a:latin typeface="Times" pitchFamily="2" charset="0"/>
          </a:endParaRPr>
        </a:p>
      </dsp:txBody>
      <dsp:txXfrm>
        <a:off x="3651354" y="636358"/>
        <a:ext cx="1083437" cy="537188"/>
      </dsp:txXfrm>
    </dsp:sp>
    <dsp:sp modelId="{D74E5615-8AD7-F748-ACD0-51CC3E4DE710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984877" y="305600"/>
              </a:moveTo>
              <a:arcTo wR="2066336" hR="2066336" stAng="14306483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52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an arrow to the left side</a:t>
            </a:r>
            <a:endParaRPr/>
          </a:p>
        </p:txBody>
      </p:sp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39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34bc6c1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34bc6c1b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fd34bc6c1b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62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portrait type box</a:t>
            </a: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19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this to make it exactly the same as the previous one</a:t>
            </a:r>
            <a:endParaRPr/>
          </a:p>
        </p:txBody>
      </p:sp>
      <p:sp>
        <p:nvSpPr>
          <p:cNvPr id="177" name="Google Shape;1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34bc6c1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34bc6c1b_4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d34bc6c1b_4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521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34bc6c1b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d34bc6c1b_4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fd34bc6c1b_4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38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that it is mean price</a:t>
            </a: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42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its mean price</a:t>
            </a: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4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Dont</a:t>
            </a:r>
            <a:r>
              <a:rPr lang="en-US" dirty="0"/>
              <a:t> forget to mention that it is mean price</a:t>
            </a:r>
            <a:endParaRPr dirty="0"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70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9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3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34bc6c1b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34bc6c1b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d34bc6c1b_4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15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Ridge regression: Cross validation results MSE vs log(lambda)</a:t>
            </a:r>
          </a:p>
          <a:p>
            <a:r>
              <a:rPr lang="en-US" dirty="0"/>
              <a:t>The first line shows the lambda at the lowest 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FAD1-0AEF-A04B-AD86-440A54CFBB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62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 Regression: We select the lambda at the 1st line</a:t>
            </a:r>
          </a:p>
          <a:p>
            <a:r>
              <a:rPr lang="en-US" dirty="0"/>
              <a:t>Lasso: lambda value at lowest MSE: 1.02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FAD1-0AEF-A04B-AD86-440A54CFBB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6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9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4bc6c1b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4bc6c1b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d34bc6c1b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4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98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9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Standard Deviation</a:t>
            </a: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8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82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09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9.jpg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0.jp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1.jpg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55.jpg"/><Relationship Id="rId9" Type="http://schemas.microsoft.com/office/2007/relationships/diagramDrawing" Target="../diagrams/drawing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6.jpg"/><Relationship Id="rId9" Type="http://schemas.microsoft.com/office/2007/relationships/diagramDrawing" Target="../diagrams/drawing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57.jpg"/><Relationship Id="rId9" Type="http://schemas.microsoft.com/office/2007/relationships/diagramDrawing" Target="../diagrams/drawing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8.png"/><Relationship Id="rId9" Type="http://schemas.microsoft.com/office/2007/relationships/diagramDrawing" Target="../diagrams/drawing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007879" y="179864"/>
            <a:ext cx="51600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50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Detailed Look into Belarus Used Car Market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7400" dirty="0">
                <a:solidFill>
                  <a:schemeClr val="lt1"/>
                </a:solidFill>
              </a:rPr>
              <a:t>By : Team Pattern 6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Kartik Jain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Aasish 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Aihan Liu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Ali Can Mutlu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Kurtis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31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4E4827-66B0-DD4E-A060-769AC817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D7AF9-B6B4-5644-A999-2808B68C3E71}"/>
              </a:ext>
            </a:extLst>
          </p:cNvPr>
          <p:cNvSpPr/>
          <p:nvPr/>
        </p:nvSpPr>
        <p:spPr>
          <a:xfrm>
            <a:off x="1636999" y="2397317"/>
            <a:ext cx="893413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measure metrics such as r-square, MAE, MSE and RMSE with the data set categories in towards coming up with a model? </a:t>
            </a:r>
          </a:p>
        </p:txBody>
      </p:sp>
    </p:spTree>
    <p:extLst>
      <p:ext uri="{BB962C8B-B14F-4D97-AF65-F5344CB8AC3E}">
        <p14:creationId xmlns:p14="http://schemas.microsoft.com/office/powerpoint/2010/main" val="211204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1E7198-0971-DA40-96DC-6C069EC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98720-B415-E646-A2D5-9ABF5911FA9B}"/>
              </a:ext>
            </a:extLst>
          </p:cNvPr>
          <p:cNvSpPr/>
          <p:nvPr/>
        </p:nvSpPr>
        <p:spPr>
          <a:xfrm>
            <a:off x="2041732" y="2338465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Based on the preliminary analysis that the team concluded is it possible to find a pattern between target variable(car price) and the independent variable? </a:t>
            </a:r>
          </a:p>
        </p:txBody>
      </p:sp>
    </p:spTree>
    <p:extLst>
      <p:ext uri="{BB962C8B-B14F-4D97-AF65-F5344CB8AC3E}">
        <p14:creationId xmlns:p14="http://schemas.microsoft.com/office/powerpoint/2010/main" val="257953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D8C84-C938-AF4C-A5FD-6663BFE5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CBD50-00CE-F34B-BD90-67C0D7578032}"/>
              </a:ext>
            </a:extLst>
          </p:cNvPr>
          <p:cNvSpPr/>
          <p:nvPr/>
        </p:nvSpPr>
        <p:spPr>
          <a:xfrm>
            <a:off x="1664656" y="2465484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the research help the sellers and buyers in the used car market to make an informed decision about the price of the vehicle? </a:t>
            </a:r>
          </a:p>
        </p:txBody>
      </p:sp>
    </p:spTree>
    <p:extLst>
      <p:ext uri="{BB962C8B-B14F-4D97-AF65-F5344CB8AC3E}">
        <p14:creationId xmlns:p14="http://schemas.microsoft.com/office/powerpoint/2010/main" val="172515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7F124-D378-714A-8A7E-E9B67EB2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Oriented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94916-040D-8A4F-B611-26BAEA1FA11D}"/>
              </a:ext>
            </a:extLst>
          </p:cNvPr>
          <p:cNvSpPr/>
          <p:nvPr/>
        </p:nvSpPr>
        <p:spPr>
          <a:xfrm>
            <a:off x="1669228" y="2458387"/>
            <a:ext cx="8869680" cy="11887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 the final modeling analysis be completed by December, 7th with the presentation? </a:t>
            </a:r>
          </a:p>
        </p:txBody>
      </p:sp>
    </p:spTree>
    <p:extLst>
      <p:ext uri="{BB962C8B-B14F-4D97-AF65-F5344CB8AC3E}">
        <p14:creationId xmlns:p14="http://schemas.microsoft.com/office/powerpoint/2010/main" val="322786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74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4678" y="0"/>
            <a:ext cx="6695267" cy="685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Correlation Plot</a:t>
            </a:r>
            <a:endParaRPr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DD28878-1406-DA44-A5C7-3F8B2C0DF897}"/>
              </a:ext>
            </a:extLst>
          </p:cNvPr>
          <p:cNvSpPr/>
          <p:nvPr/>
        </p:nvSpPr>
        <p:spPr>
          <a:xfrm>
            <a:off x="3976255" y="4641271"/>
            <a:ext cx="5334000" cy="47105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56360" y="257700"/>
            <a:ext cx="11935640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2400" dirty="0"/>
              <a:t>Mean Price of Car vs Year Made – </a:t>
            </a:r>
            <a:r>
              <a:rPr lang="en-US" sz="3400" dirty="0"/>
              <a:t>Do you see anything interesting?</a:t>
            </a:r>
            <a:endParaRPr sz="3400" dirty="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t="2977" r="1892"/>
          <a:stretch/>
        </p:blipFill>
        <p:spPr>
          <a:xfrm>
            <a:off x="1783874" y="1472339"/>
            <a:ext cx="8491502" cy="52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28ABD83-DFB5-444D-BBEC-5687CB07507A}"/>
              </a:ext>
            </a:extLst>
          </p:cNvPr>
          <p:cNvSpPr/>
          <p:nvPr/>
        </p:nvSpPr>
        <p:spPr>
          <a:xfrm flipH="1">
            <a:off x="4797828" y="2895600"/>
            <a:ext cx="328354" cy="85898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Price of Car vs Engine Capacity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sz="3000" dirty="0"/>
              <a:t>Do you see anything interesting?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950" y="1419400"/>
            <a:ext cx="9182174" cy="520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8ED8BA-7128-9247-B37B-9E4075217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769448"/>
              </p:ext>
            </p:extLst>
          </p:nvPr>
        </p:nvGraphicFramePr>
        <p:xfrm>
          <a:off x="2552511" y="1756981"/>
          <a:ext cx="1894798" cy="40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054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54337" y="157252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Has_Warranty vs Price</a:t>
            </a:r>
            <a:endParaRPr/>
          </a:p>
        </p:txBody>
      </p:sp>
      <p:pic>
        <p:nvPicPr>
          <p:cNvPr id="171" name="Google Shape;17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335770" y="1336193"/>
            <a:ext cx="9420053" cy="54309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557460-1581-1D41-A9DB-39FC9E19A72D}"/>
              </a:ext>
            </a:extLst>
          </p:cNvPr>
          <p:cNvGraphicFramePr/>
          <p:nvPr>
            <p:extLst/>
          </p:nvPr>
        </p:nvGraphicFramePr>
        <p:xfrm>
          <a:off x="7289870" y="1935145"/>
          <a:ext cx="1566287" cy="75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3" name="Google Shape;173;p26"/>
          <p:cNvSpPr txBox="1"/>
          <p:nvPr/>
        </p:nvSpPr>
        <p:spPr>
          <a:xfrm>
            <a:off x="7152225" y="4914900"/>
            <a:ext cx="15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T-Test Results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0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89070" y="1169885"/>
            <a:ext cx="9537192" cy="543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07966" y="11568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Engine_Type vs Price 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A8C535-02F1-AF4F-BE9E-6057E4CF754D}"/>
              </a:ext>
            </a:extLst>
          </p:cNvPr>
          <p:cNvGraphicFramePr/>
          <p:nvPr>
            <p:extLst/>
          </p:nvPr>
        </p:nvGraphicFramePr>
        <p:xfrm>
          <a:off x="7024254" y="1773072"/>
          <a:ext cx="1733349" cy="67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433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Agenda</a:t>
            </a:r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D3AA4EC-6A89-BA4F-88BB-AA6EA2F9F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61042"/>
              </p:ext>
            </p:extLst>
          </p:nvPr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17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9;p27">
            <a:extLst>
              <a:ext uri="{FF2B5EF4-FFF2-40B4-BE49-F238E27FC236}">
                <a16:creationId xmlns:a16="http://schemas.microsoft.com/office/drawing/2014/main" id="{0172C954-2885-C844-9C4D-56B8DD696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774" y="1177636"/>
            <a:ext cx="5850475" cy="5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46312" y="25834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Colors vs Transmission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03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49" y="1060379"/>
            <a:ext cx="5559760" cy="38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9;p27">
            <a:extLst>
              <a:ext uri="{FF2B5EF4-FFF2-40B4-BE49-F238E27FC236}">
                <a16:creationId xmlns:a16="http://schemas.microsoft.com/office/drawing/2014/main" id="{03863936-8579-9B48-8FDF-83A8E68273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854337" y="378922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Manufacturer Name vs Is_Exchangable</a:t>
            </a:r>
            <a:endParaRPr dirty="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121" y="4914900"/>
            <a:ext cx="4409831" cy="1702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6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0980" y="1216880"/>
            <a:ext cx="8266176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The Price Difference Between Different Colors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9AF0F-E1BB-7C46-A558-6769F95C0161}"/>
              </a:ext>
            </a:extLst>
          </p:cNvPr>
          <p:cNvGraphicFramePr/>
          <p:nvPr>
            <p:extLst/>
          </p:nvPr>
        </p:nvGraphicFramePr>
        <p:xfrm>
          <a:off x="5979659" y="1778530"/>
          <a:ext cx="3827400" cy="4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902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89268" y="1189759"/>
            <a:ext cx="82296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Change in Price and Body Type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BEBD40-3D40-7141-89B4-B8BEC31A0A82}"/>
              </a:ext>
            </a:extLst>
          </p:cNvPr>
          <p:cNvGraphicFramePr/>
          <p:nvPr>
            <p:extLst/>
          </p:nvPr>
        </p:nvGraphicFramePr>
        <p:xfrm>
          <a:off x="5514109" y="1818034"/>
          <a:ext cx="3934689" cy="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976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3160" y="1356391"/>
            <a:ext cx="8261815" cy="5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Relationship Between Price and Top 10 Manufacturers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9289F7-AE22-4E4A-AC1C-6773FE753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760888"/>
              </p:ext>
            </p:extLst>
          </p:nvPr>
        </p:nvGraphicFramePr>
        <p:xfrm>
          <a:off x="5267074" y="1918040"/>
          <a:ext cx="4389543" cy="72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21003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9C38E580-9C69-B14A-BF5A-CEAF8DA59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r="5841" b="3841"/>
          <a:stretch/>
        </p:blipFill>
        <p:spPr>
          <a:xfrm>
            <a:off x="152401" y="727713"/>
            <a:ext cx="11166764" cy="48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Q-Q Normalization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B74C7-CD94-324C-B5C4-0CB481071615}"/>
              </a:ext>
            </a:extLst>
          </p:cNvPr>
          <p:cNvGraphicFramePr/>
          <p:nvPr>
            <p:extLst/>
          </p:nvPr>
        </p:nvGraphicFramePr>
        <p:xfrm>
          <a:off x="8156620" y="1679081"/>
          <a:ext cx="3000000" cy="6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778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12011101-FC0A-A74D-AA0F-8BEA3DD09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CC0571-75E4-BF40-996D-B9357EC4B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862047"/>
              </p:ext>
            </p:extLst>
          </p:nvPr>
        </p:nvGraphicFramePr>
        <p:xfrm>
          <a:off x="152336" y="1557817"/>
          <a:ext cx="11402355" cy="473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story?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B979D-7F01-1345-AC48-805DFA2258B7}"/>
              </a:ext>
            </a:extLst>
          </p:cNvPr>
          <p:cNvGrpSpPr/>
          <p:nvPr/>
        </p:nvGrpSpPr>
        <p:grpSpPr>
          <a:xfrm>
            <a:off x="5466440" y="3665365"/>
            <a:ext cx="774148" cy="503196"/>
            <a:chOff x="6295296" y="513280"/>
            <a:chExt cx="774148" cy="503196"/>
          </a:xfrm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5D9626F-1394-0343-B64A-5243DCA99FD4}"/>
                </a:ext>
              </a:extLst>
            </p:cNvPr>
            <p:cNvSpPr/>
            <p:nvPr/>
          </p:nvSpPr>
          <p:spPr>
            <a:xfrm>
              <a:off x="6295296" y="513280"/>
              <a:ext cx="774148" cy="5031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28F362C1-A611-8A49-8DA5-68DB32BE49DB}"/>
                </a:ext>
              </a:extLst>
            </p:cNvPr>
            <p:cNvSpPr txBox="1"/>
            <p:nvPr/>
          </p:nvSpPr>
          <p:spPr>
            <a:xfrm>
              <a:off x="6319860" y="537844"/>
              <a:ext cx="725020" cy="454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0" i="0" kern="1200" dirty="0">
                  <a:latin typeface="Times" pitchFamily="2" charset="0"/>
                </a:rPr>
                <a:t>Price</a:t>
              </a:r>
              <a:endParaRPr lang="en-US" sz="1300" kern="1200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28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146CB8AB-0088-D64F-8884-DEC6D1FC26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CF09AC-56B9-D74D-8CC0-B4F990E3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55077-D631-884C-83A4-FD64ADAB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54" y="1374078"/>
            <a:ext cx="8249628" cy="49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72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2C8BEF96-5570-C647-B00D-75F4442AC3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4B5547-94E3-C04B-A36D-7F4B47E2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Data Normality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744B-D50B-CB48-88A4-C44A46FAA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4"/>
          <a:stretch/>
        </p:blipFill>
        <p:spPr>
          <a:xfrm>
            <a:off x="584617" y="1557867"/>
            <a:ext cx="10103370" cy="45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294E07-41BB-7D43-9255-942B03D71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0040D-0B68-7C47-88C8-1C82C8E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34946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838200" y="1398075"/>
            <a:ext cx="105156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sz="3000" dirty="0"/>
              <a:t>What factors determine the prices of cars in the used car market?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Manufacturer Name?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Color?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Capacity?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Odometer Value?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Type?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Year Produced?</a:t>
            </a: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Research Proposal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78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312F1DA0-2A58-8848-96D9-146A767DB4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6DBDFB-8B0C-B845-9102-6BBE76C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Checking for Target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B8ED6-B6C9-6547-BCD6-2D62B1DC1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9"/>
          <a:stretch/>
        </p:blipFill>
        <p:spPr>
          <a:xfrm>
            <a:off x="1708776" y="1557867"/>
            <a:ext cx="8109781" cy="48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16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6EB056D3-F675-BD4E-A8E4-5E72ABA7CB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529F01-423E-2441-BE21-F3042964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Checking for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B2789-AA25-0240-A645-1F3696ECF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7"/>
          <a:stretch/>
        </p:blipFill>
        <p:spPr>
          <a:xfrm>
            <a:off x="1659068" y="1424066"/>
            <a:ext cx="88900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12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C1C69-6C51-2B4C-BB0A-E5505D736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DE4B9-5BF2-E24F-8AAA-198097C6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Models</a:t>
            </a:r>
          </a:p>
        </p:txBody>
      </p:sp>
    </p:spTree>
    <p:extLst>
      <p:ext uri="{BB962C8B-B14F-4D97-AF65-F5344CB8AC3E}">
        <p14:creationId xmlns:p14="http://schemas.microsoft.com/office/powerpoint/2010/main" val="1955648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24947-A31B-1C46-80D1-0A9E5965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Base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BC41D-ADE6-914F-9FC2-8E90AFEB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25" y="1702425"/>
            <a:ext cx="6830086" cy="29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7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256D8118-F356-E745-9DBA-6E354B9A49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C6293F-B813-AE45-9129-070CF93E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Polynomial Term for Continuous Variable – Generalized Additive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3CABA-95EE-2844-88E6-86339CB8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10" y="1557867"/>
            <a:ext cx="7910916" cy="48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5CF09-5DFD-5547-B0D4-EF30A4D1C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7867"/>
            <a:ext cx="10515600" cy="347450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lm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(formula =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price_normal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~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odometer_value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poly(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year_produced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2) + sin(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engine_capacity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+ poly(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number_of_photos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2)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up_counter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manufacturer_name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color + transmission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engine_fuel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body_type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has_warranty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state + drivetrain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is_exchangeable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state, data =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df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Residual standard error: 2.2 on 38426 degrees of freedom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R-squared:  0.883, Adjusted R-squared:  0.883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F-statistic: 3.1e+03 on 94 and 38426 DF,  p-value: &lt;2e-16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BF6D9-EC43-5149-9A9B-6EEE664A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2153517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CED1B-6142-604B-8FA3-06C03E13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B9D97-A7E2-6C4E-88F4-0DB2131D7CB7}"/>
              </a:ext>
            </a:extLst>
          </p:cNvPr>
          <p:cNvSpPr/>
          <p:nvPr/>
        </p:nvSpPr>
        <p:spPr>
          <a:xfrm>
            <a:off x="1918741" y="1930702"/>
            <a:ext cx="7824866" cy="3465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/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lm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(formula =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price_normal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~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odometer_value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* poly(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year_produced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,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2) + sin(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engine_capacity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) + poly(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number_of_photos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, 2)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up_counter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manufacturer_name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color + transmission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engine_fuel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body_type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has_warranty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state + drivetrain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is_exchangeable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state, data =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df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)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Residual standard error: 2.19 on 38424 degrees of freedom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Multiple R-squared:  0.885, Adjusted R-squared:  0.885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F-statistic: 3.09e+03 on 96 and 38424 DF,  p-value: &lt;2e-16</a:t>
            </a:r>
          </a:p>
        </p:txBody>
      </p:sp>
    </p:spTree>
    <p:extLst>
      <p:ext uri="{BB962C8B-B14F-4D97-AF65-F5344CB8AC3E}">
        <p14:creationId xmlns:p14="http://schemas.microsoft.com/office/powerpoint/2010/main" val="231633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3F926BB3-3CD3-F344-987F-BC9D481EE7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E283FF-1BEA-5947-8890-47DE0077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25763-DB81-E94A-97EC-7AF2C9AD0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95"/>
          <a:stretch/>
        </p:blipFill>
        <p:spPr>
          <a:xfrm>
            <a:off x="1905045" y="1797709"/>
            <a:ext cx="7828423" cy="42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0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A5D5F37D-CC5F-8E41-BD90-79AB93286A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417CCF-6071-154F-A640-7030250C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0EC49-764E-324F-BB79-6C3892753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1795645"/>
            <a:ext cx="9193967" cy="45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15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1F416747-A1C2-B240-9F50-55C380937F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A1F6CF-F156-2848-8052-8692CE8F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16748-7929-5647-A52C-BA52C901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68" y="1314281"/>
            <a:ext cx="8182026" cy="5049478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E219141-9F15-4749-AAD9-E93679C08F00}"/>
              </a:ext>
            </a:extLst>
          </p:cNvPr>
          <p:cNvSpPr/>
          <p:nvPr/>
        </p:nvSpPr>
        <p:spPr>
          <a:xfrm>
            <a:off x="8379502" y="1948721"/>
            <a:ext cx="914400" cy="2966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475" y="1649161"/>
            <a:ext cx="8398883" cy="3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7032" y="359238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Data Set Information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8700" y="1585000"/>
            <a:ext cx="2938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catalog for Belarus for the year 2019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b="1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Observations: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38521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variables: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1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MeanPrice: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6639.97$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Std.DevPrice=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6428.15$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9AE48-6837-D344-853B-58DC57A16B83}"/>
              </a:ext>
            </a:extLst>
          </p:cNvPr>
          <p:cNvCxnSpPr/>
          <p:nvPr/>
        </p:nvCxnSpPr>
        <p:spPr>
          <a:xfrm>
            <a:off x="3001218" y="1649161"/>
            <a:ext cx="0" cy="347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54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62365166-AEC1-7946-9BC0-BE27B3DB73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AF9CAF-CBA2-B848-948C-608F1FF5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A353D-C956-7241-8A15-C18A26E9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37" y="1557867"/>
            <a:ext cx="8041662" cy="496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5824401F-268A-1646-9CDD-E7E20E66A6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AB14D8-6EBB-714C-9881-6B437D32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Coefficient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BD8AB-6B00-1A47-A57D-021CB60F0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28" y="1275867"/>
            <a:ext cx="5214879" cy="53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786B0948-5B86-1C49-9368-E819618292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5AD11E-C273-714D-8DF3-A8774392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24" y="188826"/>
            <a:ext cx="10499463" cy="1054250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9FDC-134F-514A-82EC-26C17D71E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5"/>
          <a:stretch/>
        </p:blipFill>
        <p:spPr>
          <a:xfrm>
            <a:off x="1469036" y="1218530"/>
            <a:ext cx="9080032" cy="5523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060B5D-1053-6143-BA20-B17B0104C314}"/>
              </a:ext>
            </a:extLst>
          </p:cNvPr>
          <p:cNvSpPr/>
          <p:nvPr/>
        </p:nvSpPr>
        <p:spPr>
          <a:xfrm>
            <a:off x="7095345" y="4453235"/>
            <a:ext cx="281315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Ridge : lambda=582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 squared =  0.885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validation MSE =4588638</a:t>
            </a:r>
          </a:p>
        </p:txBody>
      </p:sp>
    </p:spTree>
    <p:extLst>
      <p:ext uri="{BB962C8B-B14F-4D97-AF65-F5344CB8AC3E}">
        <p14:creationId xmlns:p14="http://schemas.microsoft.com/office/powerpoint/2010/main" val="3251193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55748704-5DE0-5449-B169-0CF7A0DF5C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5ED17D-0EED-054D-BF94-FFD0E698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52" y="323736"/>
            <a:ext cx="10499463" cy="1054250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B119D-A1CA-F147-BE50-A14901CD2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7"/>
          <a:stretch/>
        </p:blipFill>
        <p:spPr>
          <a:xfrm>
            <a:off x="1409075" y="1271260"/>
            <a:ext cx="9139993" cy="55867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5168D1-6D9D-4049-A3FE-01FABD7D5433}"/>
              </a:ext>
            </a:extLst>
          </p:cNvPr>
          <p:cNvSpPr/>
          <p:nvPr/>
        </p:nvSpPr>
        <p:spPr>
          <a:xfrm>
            <a:off x="6225915" y="1863845"/>
            <a:ext cx="281315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Lasso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validation MSE 3.36e+10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 squared 0.912</a:t>
            </a:r>
          </a:p>
        </p:txBody>
      </p:sp>
    </p:spTree>
    <p:extLst>
      <p:ext uri="{BB962C8B-B14F-4D97-AF65-F5344CB8AC3E}">
        <p14:creationId xmlns:p14="http://schemas.microsoft.com/office/powerpoint/2010/main" val="927100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E897F-AF53-C147-BE49-CA210DE10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6022C5-FA63-7C44-8CA9-EA21AC2F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</a:t>
            </a:r>
          </a:p>
        </p:txBody>
      </p:sp>
    </p:spTree>
    <p:extLst>
      <p:ext uri="{BB962C8B-B14F-4D97-AF65-F5344CB8AC3E}">
        <p14:creationId xmlns:p14="http://schemas.microsoft.com/office/powerpoint/2010/main" val="3709709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FE382-E08C-1741-BCB8-1DFF5FF6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4998C-6467-0D46-96C2-D80C66F8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</a:t>
            </a:r>
          </a:p>
        </p:txBody>
      </p:sp>
    </p:spTree>
    <p:extLst>
      <p:ext uri="{BB962C8B-B14F-4D97-AF65-F5344CB8AC3E}">
        <p14:creationId xmlns:p14="http://schemas.microsoft.com/office/powerpoint/2010/main" val="3243592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BE3605-7C18-1B4E-B7AC-4F7712579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9D991-7DEA-C44B-848D-2CE98EF4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Testing</a:t>
            </a:r>
          </a:p>
        </p:txBody>
      </p:sp>
    </p:spTree>
    <p:extLst>
      <p:ext uri="{BB962C8B-B14F-4D97-AF65-F5344CB8AC3E}">
        <p14:creationId xmlns:p14="http://schemas.microsoft.com/office/powerpoint/2010/main" val="1258473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790DA-67CC-5447-B1FF-1F2DDC3F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8626E-580E-ED4D-9469-3200FA6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72992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46274" y="218874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5000"/>
              <a:t>Questions?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979069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Dropping Null Values : engine_capacity(10)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Factor Checking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Name Change: Price USD – Price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Data Pre-Processing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9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134394"/>
            <a:ext cx="1016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49BC44A-15C9-6247-961C-F46DB32AD014}"/>
              </a:ext>
            </a:extLst>
          </p:cNvPr>
          <p:cNvSpPr/>
          <p:nvPr/>
        </p:nvSpPr>
        <p:spPr>
          <a:xfrm>
            <a:off x="1149927" y="3740727"/>
            <a:ext cx="9836728" cy="23552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pic>
        <p:nvPicPr>
          <p:cNvPr id="128" name="Google Shape;1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724944"/>
            <a:ext cx="10160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556D05A-83F9-9B46-AD60-CE3209618DD6}"/>
              </a:ext>
            </a:extLst>
          </p:cNvPr>
          <p:cNvSpPr/>
          <p:nvPr/>
        </p:nvSpPr>
        <p:spPr>
          <a:xfrm>
            <a:off x="1122216" y="3699162"/>
            <a:ext cx="10053783" cy="20782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D60C9-C2C9-F74E-9C92-B7273754543B}"/>
              </a:ext>
            </a:extLst>
          </p:cNvPr>
          <p:cNvSpPr/>
          <p:nvPr/>
        </p:nvSpPr>
        <p:spPr>
          <a:xfrm>
            <a:off x="1969343" y="1918024"/>
            <a:ext cx="82832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179007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3BF72-A8D2-8241-BE9B-99A132D2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A7E19-0DB4-9048-BA79-37FAB942B833}"/>
              </a:ext>
            </a:extLst>
          </p:cNvPr>
          <p:cNvSpPr/>
          <p:nvPr/>
        </p:nvSpPr>
        <p:spPr>
          <a:xfrm>
            <a:off x="1552153" y="1557867"/>
            <a:ext cx="980164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b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build a model to find a relationship between car prices by looking at different factors that include numerical, categorical values and further use the model to predict car prices? </a:t>
            </a:r>
          </a:p>
        </p:txBody>
      </p:sp>
    </p:spTree>
    <p:extLst>
      <p:ext uri="{BB962C8B-B14F-4D97-AF65-F5344CB8AC3E}">
        <p14:creationId xmlns:p14="http://schemas.microsoft.com/office/powerpoint/2010/main" val="236049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899</Words>
  <Application>Microsoft Macintosh PowerPoint</Application>
  <PresentationFormat>Widescreen</PresentationFormat>
  <Paragraphs>156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Libre Franklin</vt:lpstr>
      <vt:lpstr>Times</vt:lpstr>
      <vt:lpstr>Office Theme</vt:lpstr>
      <vt:lpstr>1_Office Theme</vt:lpstr>
      <vt:lpstr>A Detailed Look into Belarus Used Car Market</vt:lpstr>
      <vt:lpstr>Agenda</vt:lpstr>
      <vt:lpstr>Research Proposal </vt:lpstr>
      <vt:lpstr>Data Set Information</vt:lpstr>
      <vt:lpstr>Data Pre-Processing</vt:lpstr>
      <vt:lpstr>Descriptive – Basic Statistics for the Variables</vt:lpstr>
      <vt:lpstr>Descriptive – Basic Statistics for the Variables</vt:lpstr>
      <vt:lpstr>PowerPoint Presentation</vt:lpstr>
      <vt:lpstr>SPECIFIC</vt:lpstr>
      <vt:lpstr>Measurable</vt:lpstr>
      <vt:lpstr>Achievable</vt:lpstr>
      <vt:lpstr>Relevant</vt:lpstr>
      <vt:lpstr>Time Oriented</vt:lpstr>
      <vt:lpstr>Exploratory Data Analysis</vt:lpstr>
      <vt:lpstr>Correlation Plot</vt:lpstr>
      <vt:lpstr>Mean Price of Car vs Year Made – Do you see anything interesting?</vt:lpstr>
      <vt:lpstr>Mean Price of Car vs Engine Capacity  - Do you see anything interesting? </vt:lpstr>
      <vt:lpstr>Has_Warranty vs Price</vt:lpstr>
      <vt:lpstr>Engine_Type vs Price </vt:lpstr>
      <vt:lpstr>Colors vs Transmission</vt:lpstr>
      <vt:lpstr>Manufacturer Name vs Is_Exchangable</vt:lpstr>
      <vt:lpstr>The Price Difference Between Different Colors</vt:lpstr>
      <vt:lpstr>Change in Price and Body Type</vt:lpstr>
      <vt:lpstr>Relationship Between Price and Top 10 Manufacturers</vt:lpstr>
      <vt:lpstr>Q-Q Normalization</vt:lpstr>
      <vt:lpstr>What is the story?</vt:lpstr>
      <vt:lpstr>Data Transformations</vt:lpstr>
      <vt:lpstr>Transform the Data Normality</vt:lpstr>
      <vt:lpstr>Normalizing the Target Variable</vt:lpstr>
      <vt:lpstr>Outlier Checking for Target Variable</vt:lpstr>
      <vt:lpstr>Outlier Checking for X</vt:lpstr>
      <vt:lpstr>4 Models</vt:lpstr>
      <vt:lpstr>1st Base Model</vt:lpstr>
      <vt:lpstr>2nd Model Polynomial Term for Continuous Variable – Generalized Additive Model</vt:lpstr>
      <vt:lpstr>Polynomial</vt:lpstr>
      <vt:lpstr>3rd  Model Both Interaction Terms</vt:lpstr>
      <vt:lpstr>3rd  Model Both Interaction Terms</vt:lpstr>
      <vt:lpstr>3rd  Model Both Interaction Terms</vt:lpstr>
      <vt:lpstr>Partial Least Square Model</vt:lpstr>
      <vt:lpstr>Partial Least Square Model</vt:lpstr>
      <vt:lpstr>Final Coefficient</vt:lpstr>
      <vt:lpstr>Ridge Regression</vt:lpstr>
      <vt:lpstr>Lasso Regression</vt:lpstr>
      <vt:lpstr>Hypotheses Test</vt:lpstr>
      <vt:lpstr>ANOVA </vt:lpstr>
      <vt:lpstr>Tukey Testing</vt:lpstr>
      <vt:lpstr>Prediction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65</cp:revision>
  <dcterms:created xsi:type="dcterms:W3CDTF">2020-03-10T16:22:03Z</dcterms:created>
  <dcterms:modified xsi:type="dcterms:W3CDTF">2021-12-08T00:15:24Z</dcterms:modified>
</cp:coreProperties>
</file>